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99" r:id="rId5"/>
    <p:sldMasterId id="2147483728" r:id="rId6"/>
    <p:sldMasterId id="2147483742" r:id="rId7"/>
  </p:sldMasterIdLst>
  <p:notesMasterIdLst>
    <p:notesMasterId r:id="rId19"/>
  </p:notesMasterIdLst>
  <p:handoutMasterIdLst>
    <p:handoutMasterId r:id="rId20"/>
  </p:handoutMasterIdLst>
  <p:sldIdLst>
    <p:sldId id="391" r:id="rId8"/>
    <p:sldId id="395" r:id="rId9"/>
    <p:sldId id="399" r:id="rId10"/>
    <p:sldId id="390" r:id="rId11"/>
    <p:sldId id="392" r:id="rId12"/>
    <p:sldId id="393" r:id="rId13"/>
    <p:sldId id="401" r:id="rId14"/>
    <p:sldId id="398" r:id="rId15"/>
    <p:sldId id="394" r:id="rId16"/>
    <p:sldId id="397" r:id="rId17"/>
    <p:sldId id="387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ktioner (bilder)" id="{69B31D63-6B9C-4112-9EA6-CB142D47AA0B}">
          <p14:sldIdLst/>
        </p14:section>
        <p14:section name="Presentation" id="{6CCF9F83-48AD-44A7-A7D4-A7E2D3188CE0}">
          <p14:sldIdLst>
            <p14:sldId id="391"/>
            <p14:sldId id="395"/>
            <p14:sldId id="399"/>
            <p14:sldId id="390"/>
            <p14:sldId id="392"/>
            <p14:sldId id="393"/>
            <p14:sldId id="401"/>
            <p14:sldId id="398"/>
            <p14:sldId id="394"/>
            <p14:sldId id="397"/>
            <p14:sldId id="38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E1201C-C507-C4ED-832D-09D626E26A0E}" name="Nataliia Khudolieieva" initials="NK" userId="S::nataliia@rehngruppen.se::8a57e82f-6854-43bb-8a6f-5b01d73bf17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1E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F49BE7-656D-4753-8533-07FE7C81DEFA}" v="29" dt="2026-09-29T12:44:35.970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 autoAdjust="0"/>
    <p:restoredTop sz="95070" autoAdjust="0"/>
  </p:normalViewPr>
  <p:slideViewPr>
    <p:cSldViewPr snapToGrid="0">
      <p:cViewPr varScale="1">
        <p:scale>
          <a:sx n="59" d="100"/>
          <a:sy n="59" d="100"/>
        </p:scale>
        <p:origin x="884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3062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Åman Sigbjörnsson" userId="S::anna.aman@lrf.se::84ec12a2-e1bc-4796-b844-f6c476c315d0" providerId="AD" clId="Web-{58EB7C8F-5970-489D-ACA0-25922377F2D7}"/>
    <pc:docChg chg="modSld">
      <pc:chgData name="Anna Åman Sigbjörnsson" userId="S::anna.aman@lrf.se::84ec12a2-e1bc-4796-b844-f6c476c315d0" providerId="AD" clId="Web-{58EB7C8F-5970-489D-ACA0-25922377F2D7}" dt="2026-09-28T12:58:39.615" v="0" actId="1076"/>
      <pc:docMkLst>
        <pc:docMk/>
      </pc:docMkLst>
    </pc:docChg>
  </pc:docChgLst>
  <pc:docChgLst>
    <pc:chgData name="Anna Åman Sigbjörnsson" userId="84ec12a2-e1bc-4796-b844-f6c476c315d0" providerId="ADAL" clId="{C029B706-D4A2-4F1E-BA06-7DA25B9E951B}"/>
    <pc:docChg chg="undo custSel addSld delSld modSld sldOrd modMainMaster modSection modShowInfo">
      <pc:chgData name="Anna Åman Sigbjörnsson" userId="84ec12a2-e1bc-4796-b844-f6c476c315d0" providerId="ADAL" clId="{C029B706-D4A2-4F1E-BA06-7DA25B9E951B}" dt="2026-09-30T10:43:57.762" v="12209" actId="20577"/>
      <pc:docMkLst>
        <pc:docMk/>
      </pc:docMkLst>
      <pc:sldChg chg="addSp delSp modSp new mod">
        <pc:chgData name="Anna Åman Sigbjörnsson" userId="84ec12a2-e1bc-4796-b844-f6c476c315d0" providerId="ADAL" clId="{C029B706-D4A2-4F1E-BA06-7DA25B9E951B}" dt="2026-09-29T12:28:09.373" v="11244" actId="20577"/>
        <pc:sldMkLst>
          <pc:docMk/>
          <pc:sldMk cId="3652236790" sldId="390"/>
        </pc:sldMkLst>
        <pc:spChg chg="mod">
          <ac:chgData name="Anna Åman Sigbjörnsson" userId="84ec12a2-e1bc-4796-b844-f6c476c315d0" providerId="ADAL" clId="{C029B706-D4A2-4F1E-BA06-7DA25B9E951B}" dt="2026-09-29T12:28:09.373" v="11244" actId="20577"/>
          <ac:spMkLst>
            <pc:docMk/>
            <pc:sldMk cId="3652236790" sldId="390"/>
            <ac:spMk id="2" creationId="{525AA5B0-00CA-7ACF-DACD-B20677906D53}"/>
          </ac:spMkLst>
        </pc:spChg>
        <pc:spChg chg="add del mod">
          <ac:chgData name="Anna Åman Sigbjörnsson" userId="84ec12a2-e1bc-4796-b844-f6c476c315d0" providerId="ADAL" clId="{C029B706-D4A2-4F1E-BA06-7DA25B9E951B}" dt="2026-09-29T12:16:29.630" v="11183" actId="1076"/>
          <ac:spMkLst>
            <pc:docMk/>
            <pc:sldMk cId="3652236790" sldId="390"/>
            <ac:spMk id="3" creationId="{B55088BE-0A1A-D69C-2E26-95862903AE4F}"/>
          </ac:spMkLst>
        </pc:spChg>
        <pc:picChg chg="mod">
          <ac:chgData name="Anna Åman Sigbjörnsson" userId="84ec12a2-e1bc-4796-b844-f6c476c315d0" providerId="ADAL" clId="{C029B706-D4A2-4F1E-BA06-7DA25B9E951B}" dt="2026-09-29T12:16:14.666" v="11181" actId="14100"/>
          <ac:picMkLst>
            <pc:docMk/>
            <pc:sldMk cId="3652236790" sldId="390"/>
            <ac:picMk id="9" creationId="{56A43AC2-0AFB-4F96-60C0-CD8522BA0F65}"/>
          </ac:picMkLst>
        </pc:picChg>
      </pc:sldChg>
      <pc:sldChg chg="modNotesTx">
        <pc:chgData name="Anna Åman Sigbjörnsson" userId="84ec12a2-e1bc-4796-b844-f6c476c315d0" providerId="ADAL" clId="{C029B706-D4A2-4F1E-BA06-7DA25B9E951B}" dt="2026-09-29T11:27:49.439" v="10683" actId="20577"/>
        <pc:sldMkLst>
          <pc:docMk/>
          <pc:sldMk cId="3726913190" sldId="391"/>
        </pc:sldMkLst>
      </pc:sldChg>
      <pc:sldChg chg="addSp delSp modSp new mod ord modNotesTx">
        <pc:chgData name="Anna Åman Sigbjörnsson" userId="84ec12a2-e1bc-4796-b844-f6c476c315d0" providerId="ADAL" clId="{C029B706-D4A2-4F1E-BA06-7DA25B9E951B}" dt="2026-09-29T12:00:25.952" v="11019" actId="20577"/>
        <pc:sldMkLst>
          <pc:docMk/>
          <pc:sldMk cId="1836534739" sldId="392"/>
        </pc:sldMkLst>
        <pc:spChg chg="mod">
          <ac:chgData name="Anna Åman Sigbjörnsson" userId="84ec12a2-e1bc-4796-b844-f6c476c315d0" providerId="ADAL" clId="{C029B706-D4A2-4F1E-BA06-7DA25B9E951B}" dt="2026-09-29T12:00:25.952" v="11019" actId="20577"/>
          <ac:spMkLst>
            <pc:docMk/>
            <pc:sldMk cId="1836534739" sldId="392"/>
            <ac:spMk id="2" creationId="{3313A5B1-D6B8-626D-C9EC-569A8B64B675}"/>
          </ac:spMkLst>
        </pc:spChg>
        <pc:spChg chg="mod">
          <ac:chgData name="Anna Åman Sigbjörnsson" userId="84ec12a2-e1bc-4796-b844-f6c476c315d0" providerId="ADAL" clId="{C029B706-D4A2-4F1E-BA06-7DA25B9E951B}" dt="2026-09-28T14:49:20.237" v="8540" actId="20577"/>
          <ac:spMkLst>
            <pc:docMk/>
            <pc:sldMk cId="1836534739" sldId="392"/>
            <ac:spMk id="3" creationId="{AED5D3C5-E4A9-1F1E-4DC0-CEBEA6C8131A}"/>
          </ac:spMkLst>
        </pc:spChg>
        <pc:picChg chg="mod">
          <ac:chgData name="Anna Åman Sigbjörnsson" userId="84ec12a2-e1bc-4796-b844-f6c476c315d0" providerId="ADAL" clId="{C029B706-D4A2-4F1E-BA06-7DA25B9E951B}" dt="2026-09-29T09:52:24.118" v="10401" actId="1076"/>
          <ac:picMkLst>
            <pc:docMk/>
            <pc:sldMk cId="1836534739" sldId="392"/>
            <ac:picMk id="6" creationId="{706C34DC-3BD8-1BE4-0660-7FD54C7C10CE}"/>
          </ac:picMkLst>
        </pc:picChg>
      </pc:sldChg>
      <pc:sldChg chg="addSp delSp modSp mod ord modShow">
        <pc:chgData name="Anna Åman Sigbjörnsson" userId="84ec12a2-e1bc-4796-b844-f6c476c315d0" providerId="ADAL" clId="{C029B706-D4A2-4F1E-BA06-7DA25B9E951B}" dt="2026-09-29T09:12:29.242" v="10142" actId="20577"/>
        <pc:sldMkLst>
          <pc:docMk/>
          <pc:sldMk cId="4195240175" sldId="393"/>
        </pc:sldMkLst>
        <pc:spChg chg="mod">
          <ac:chgData name="Anna Åman Sigbjörnsson" userId="84ec12a2-e1bc-4796-b844-f6c476c315d0" providerId="ADAL" clId="{C029B706-D4A2-4F1E-BA06-7DA25B9E951B}" dt="2026-09-29T09:12:29.242" v="10142" actId="20577"/>
          <ac:spMkLst>
            <pc:docMk/>
            <pc:sldMk cId="4195240175" sldId="393"/>
            <ac:spMk id="2" creationId="{4CB6E08A-F339-4D04-E3EC-CA11C68CBE84}"/>
          </ac:spMkLst>
        </pc:spChg>
        <pc:spChg chg="mod">
          <ac:chgData name="Anna Åman Sigbjörnsson" userId="84ec12a2-e1bc-4796-b844-f6c476c315d0" providerId="ADAL" clId="{C029B706-D4A2-4F1E-BA06-7DA25B9E951B}" dt="2026-09-28T14:39:02.014" v="8298" actId="255"/>
          <ac:spMkLst>
            <pc:docMk/>
            <pc:sldMk cId="4195240175" sldId="393"/>
            <ac:spMk id="3" creationId="{49953DFF-38FC-FB18-E609-88D76F81BEE4}"/>
          </ac:spMkLst>
        </pc:spChg>
      </pc:sldChg>
      <pc:sldChg chg="addSp delSp modSp new mod modNotesTx">
        <pc:chgData name="Anna Åman Sigbjörnsson" userId="84ec12a2-e1bc-4796-b844-f6c476c315d0" providerId="ADAL" clId="{C029B706-D4A2-4F1E-BA06-7DA25B9E951B}" dt="2026-09-30T10:43:38.961" v="12123" actId="20577"/>
        <pc:sldMkLst>
          <pc:docMk/>
          <pc:sldMk cId="2956078625" sldId="394"/>
        </pc:sldMkLst>
        <pc:spChg chg="mod">
          <ac:chgData name="Anna Åman Sigbjörnsson" userId="84ec12a2-e1bc-4796-b844-f6c476c315d0" providerId="ADAL" clId="{C029B706-D4A2-4F1E-BA06-7DA25B9E951B}" dt="2026-09-30T10:43:38.961" v="12123" actId="20577"/>
          <ac:spMkLst>
            <pc:docMk/>
            <pc:sldMk cId="2956078625" sldId="394"/>
            <ac:spMk id="2" creationId="{1352A085-860E-1DD5-497B-71D8273B4C51}"/>
          </ac:spMkLst>
        </pc:spChg>
        <pc:spChg chg="mod">
          <ac:chgData name="Anna Åman Sigbjörnsson" userId="84ec12a2-e1bc-4796-b844-f6c476c315d0" providerId="ADAL" clId="{C029B706-D4A2-4F1E-BA06-7DA25B9E951B}" dt="2026-09-29T06:24:08.383" v="9520" actId="14100"/>
          <ac:spMkLst>
            <pc:docMk/>
            <pc:sldMk cId="2956078625" sldId="394"/>
            <ac:spMk id="3" creationId="{E965562E-686E-20C1-3D74-5DBEF351D93B}"/>
          </ac:spMkLst>
        </pc:spChg>
      </pc:sldChg>
      <pc:sldChg chg="addSp delSp modSp new mod modNotesTx">
        <pc:chgData name="Anna Åman Sigbjörnsson" userId="84ec12a2-e1bc-4796-b844-f6c476c315d0" providerId="ADAL" clId="{C029B706-D4A2-4F1E-BA06-7DA25B9E951B}" dt="2026-09-29T09:10:17.195" v="10132" actId="1076"/>
        <pc:sldMkLst>
          <pc:docMk/>
          <pc:sldMk cId="670685459" sldId="395"/>
        </pc:sldMkLst>
        <pc:spChg chg="mod">
          <ac:chgData name="Anna Åman Sigbjörnsson" userId="84ec12a2-e1bc-4796-b844-f6c476c315d0" providerId="ADAL" clId="{C029B706-D4A2-4F1E-BA06-7DA25B9E951B}" dt="2026-09-29T09:10:17.195" v="10132" actId="1076"/>
          <ac:spMkLst>
            <pc:docMk/>
            <pc:sldMk cId="670685459" sldId="395"/>
            <ac:spMk id="2" creationId="{FF792E7B-2A6C-815D-1DB5-8872F9284F4C}"/>
          </ac:spMkLst>
        </pc:spChg>
        <pc:spChg chg="mod">
          <ac:chgData name="Anna Åman Sigbjörnsson" userId="84ec12a2-e1bc-4796-b844-f6c476c315d0" providerId="ADAL" clId="{C029B706-D4A2-4F1E-BA06-7DA25B9E951B}" dt="2026-09-29T09:09:01.667" v="10099" actId="14100"/>
          <ac:spMkLst>
            <pc:docMk/>
            <pc:sldMk cId="670685459" sldId="395"/>
            <ac:spMk id="3" creationId="{CAE72CD0-1F4C-1683-E5DD-68081BD41049}"/>
          </ac:spMkLst>
        </pc:spChg>
        <pc:picChg chg="mod">
          <ac:chgData name="Anna Åman Sigbjörnsson" userId="84ec12a2-e1bc-4796-b844-f6c476c315d0" providerId="ADAL" clId="{C029B706-D4A2-4F1E-BA06-7DA25B9E951B}" dt="2026-09-29T09:08:21.800" v="10095" actId="1076"/>
          <ac:picMkLst>
            <pc:docMk/>
            <pc:sldMk cId="670685459" sldId="395"/>
            <ac:picMk id="6" creationId="{C8AAD923-5CFE-78EF-C9D3-BCF97958FC7A}"/>
          </ac:picMkLst>
        </pc:picChg>
      </pc:sldChg>
      <pc:sldChg chg="addSp delSp modSp new mod modNotesTx">
        <pc:chgData name="Anna Åman Sigbjörnsson" userId="84ec12a2-e1bc-4796-b844-f6c476c315d0" providerId="ADAL" clId="{C029B706-D4A2-4F1E-BA06-7DA25B9E951B}" dt="2026-09-30T10:43:57.762" v="12209" actId="20577"/>
        <pc:sldMkLst>
          <pc:docMk/>
          <pc:sldMk cId="2476993503" sldId="397"/>
        </pc:sldMkLst>
      </pc:sldChg>
      <pc:sldChg chg="addSp delSp modSp new mod ord modNotesTx">
        <pc:chgData name="Anna Åman Sigbjörnsson" userId="84ec12a2-e1bc-4796-b844-f6c476c315d0" providerId="ADAL" clId="{C029B706-D4A2-4F1E-BA06-7DA25B9E951B}" dt="2026-09-30T10:37:58.754" v="11946" actId="20577"/>
        <pc:sldMkLst>
          <pc:docMk/>
          <pc:sldMk cId="537422569" sldId="398"/>
        </pc:sldMkLst>
        <pc:spChg chg="mod">
          <ac:chgData name="Anna Åman Sigbjörnsson" userId="84ec12a2-e1bc-4796-b844-f6c476c315d0" providerId="ADAL" clId="{C029B706-D4A2-4F1E-BA06-7DA25B9E951B}" dt="2026-09-30T10:37:58.754" v="11946" actId="20577"/>
          <ac:spMkLst>
            <pc:docMk/>
            <pc:sldMk cId="537422569" sldId="398"/>
            <ac:spMk id="2" creationId="{05224BB0-351D-F903-1E8B-AC31E7A0EB10}"/>
          </ac:spMkLst>
        </pc:spChg>
        <pc:spChg chg="mod">
          <ac:chgData name="Anna Åman Sigbjörnsson" userId="84ec12a2-e1bc-4796-b844-f6c476c315d0" providerId="ADAL" clId="{C029B706-D4A2-4F1E-BA06-7DA25B9E951B}" dt="2026-09-29T13:21:52.046" v="11898" actId="14100"/>
          <ac:spMkLst>
            <pc:docMk/>
            <pc:sldMk cId="537422569" sldId="398"/>
            <ac:spMk id="4" creationId="{4E506304-2B01-2B42-9327-DCD52ECD79B3}"/>
          </ac:spMkLst>
        </pc:spChg>
        <pc:picChg chg="add mod">
          <ac:chgData name="Anna Åman Sigbjörnsson" userId="84ec12a2-e1bc-4796-b844-f6c476c315d0" providerId="ADAL" clId="{C029B706-D4A2-4F1E-BA06-7DA25B9E951B}" dt="2026-09-29T12:39:03.947" v="11542" actId="1076"/>
          <ac:picMkLst>
            <pc:docMk/>
            <pc:sldMk cId="537422569" sldId="398"/>
            <ac:picMk id="7" creationId="{22A0612F-7A11-D8E8-1A18-AD912D2D5C0A}"/>
          </ac:picMkLst>
        </pc:picChg>
        <pc:picChg chg="add del mod modCrop">
          <ac:chgData name="Anna Åman Sigbjörnsson" userId="84ec12a2-e1bc-4796-b844-f6c476c315d0" providerId="ADAL" clId="{C029B706-D4A2-4F1E-BA06-7DA25B9E951B}" dt="2026-09-29T09:18:50.312" v="10266" actId="478"/>
          <ac:picMkLst>
            <pc:docMk/>
            <pc:sldMk cId="537422569" sldId="398"/>
            <ac:picMk id="8" creationId="{F388F2A5-09CF-2248-6D67-67E046C22087}"/>
          </ac:picMkLst>
        </pc:picChg>
        <pc:picChg chg="add mod modCrop">
          <ac:chgData name="Anna Åman Sigbjörnsson" userId="84ec12a2-e1bc-4796-b844-f6c476c315d0" providerId="ADAL" clId="{C029B706-D4A2-4F1E-BA06-7DA25B9E951B}" dt="2026-09-29T12:39:13.362" v="11544" actId="14100"/>
          <ac:picMkLst>
            <pc:docMk/>
            <pc:sldMk cId="537422569" sldId="398"/>
            <ac:picMk id="9" creationId="{5C8BEA35-9E75-3F04-2B84-94136DE631A9}"/>
          </ac:picMkLst>
        </pc:picChg>
      </pc:sldChg>
      <pc:sldChg chg="addSp delSp modSp new mod">
        <pc:chgData name="Anna Åman Sigbjörnsson" userId="84ec12a2-e1bc-4796-b844-f6c476c315d0" providerId="ADAL" clId="{C029B706-D4A2-4F1E-BA06-7DA25B9E951B}" dt="2026-09-29T09:10:59.073" v="10137" actId="1076"/>
        <pc:sldMkLst>
          <pc:docMk/>
          <pc:sldMk cId="6444894" sldId="399"/>
        </pc:sldMkLst>
        <pc:spChg chg="mod">
          <ac:chgData name="Anna Åman Sigbjörnsson" userId="84ec12a2-e1bc-4796-b844-f6c476c315d0" providerId="ADAL" clId="{C029B706-D4A2-4F1E-BA06-7DA25B9E951B}" dt="2026-09-29T09:10:59.073" v="10137" actId="1076"/>
          <ac:spMkLst>
            <pc:docMk/>
            <pc:sldMk cId="6444894" sldId="399"/>
            <ac:spMk id="2" creationId="{9CFC26C8-79ED-CE21-DB4D-6AF40A1396DD}"/>
          </ac:spMkLst>
        </pc:spChg>
        <pc:spChg chg="mod">
          <ac:chgData name="Anna Åman Sigbjörnsson" userId="84ec12a2-e1bc-4796-b844-f6c476c315d0" providerId="ADAL" clId="{C029B706-D4A2-4F1E-BA06-7DA25B9E951B}" dt="2026-09-29T09:10:53.397" v="10136" actId="20577"/>
          <ac:spMkLst>
            <pc:docMk/>
            <pc:sldMk cId="6444894" sldId="399"/>
            <ac:spMk id="3" creationId="{D2ED5E9D-4B60-B55D-579C-B6FCFCEF29F1}"/>
          </ac:spMkLst>
        </pc:spChg>
        <pc:picChg chg="add mod">
          <ac:chgData name="Anna Åman Sigbjörnsson" userId="84ec12a2-e1bc-4796-b844-f6c476c315d0" providerId="ADAL" clId="{C029B706-D4A2-4F1E-BA06-7DA25B9E951B}" dt="2026-09-28T14:31:22.114" v="7989" actId="1076"/>
          <ac:picMkLst>
            <pc:docMk/>
            <pc:sldMk cId="6444894" sldId="399"/>
            <ac:picMk id="6" creationId="{CCE36607-D3DE-CA1A-34E7-923A7860E293}"/>
          </ac:picMkLst>
        </pc:picChg>
      </pc:sldChg>
      <pc:sldChg chg="addSp modSp new del mod ord">
        <pc:chgData name="Anna Åman Sigbjörnsson" userId="84ec12a2-e1bc-4796-b844-f6c476c315d0" providerId="ADAL" clId="{C029B706-D4A2-4F1E-BA06-7DA25B9E951B}" dt="2026-09-29T06:23:29.487" v="9494" actId="47"/>
        <pc:sldMkLst>
          <pc:docMk/>
          <pc:sldMk cId="3244015840" sldId="400"/>
        </pc:sldMkLst>
      </pc:sldChg>
      <pc:sldChg chg="addSp delSp modSp new mod ord">
        <pc:chgData name="Anna Åman Sigbjörnsson" userId="84ec12a2-e1bc-4796-b844-f6c476c315d0" providerId="ADAL" clId="{C029B706-D4A2-4F1E-BA06-7DA25B9E951B}" dt="2026-09-29T12:40:05.184" v="11583" actId="5793"/>
        <pc:sldMkLst>
          <pc:docMk/>
          <pc:sldMk cId="1034742328" sldId="401"/>
        </pc:sldMkLst>
        <pc:spChg chg="del mod">
          <ac:chgData name="Anna Åman Sigbjörnsson" userId="84ec12a2-e1bc-4796-b844-f6c476c315d0" providerId="ADAL" clId="{C029B706-D4A2-4F1E-BA06-7DA25B9E951B}" dt="2026-09-29T06:20:46.340" v="9393" actId="478"/>
          <ac:spMkLst>
            <pc:docMk/>
            <pc:sldMk cId="1034742328" sldId="401"/>
            <ac:spMk id="2" creationId="{3C729ECE-56D8-4ACC-98B8-08AC59C18561}"/>
          </ac:spMkLst>
        </pc:spChg>
        <pc:spChg chg="add mod">
          <ac:chgData name="Anna Åman Sigbjörnsson" userId="84ec12a2-e1bc-4796-b844-f6c476c315d0" providerId="ADAL" clId="{C029B706-D4A2-4F1E-BA06-7DA25B9E951B}" dt="2026-09-29T12:40:05.184" v="11583" actId="5793"/>
          <ac:spMkLst>
            <pc:docMk/>
            <pc:sldMk cId="1034742328" sldId="401"/>
            <ac:spMk id="4" creationId="{9C98C096-A23C-7C95-1472-C7F572C55513}"/>
          </ac:spMkLst>
        </pc:spChg>
        <pc:spChg chg="add mod">
          <ac:chgData name="Anna Åman Sigbjörnsson" userId="84ec12a2-e1bc-4796-b844-f6c476c315d0" providerId="ADAL" clId="{C029B706-D4A2-4F1E-BA06-7DA25B9E951B}" dt="2026-09-29T12:30:03.464" v="11325" actId="20577"/>
          <ac:spMkLst>
            <pc:docMk/>
            <pc:sldMk cId="1034742328" sldId="401"/>
            <ac:spMk id="5" creationId="{3921A713-556C-439A-61AA-0A55100009B7}"/>
          </ac:spMkLst>
        </pc:spChg>
        <pc:spChg chg="add mod">
          <ac:chgData name="Anna Åman Sigbjörnsson" userId="84ec12a2-e1bc-4796-b844-f6c476c315d0" providerId="ADAL" clId="{C029B706-D4A2-4F1E-BA06-7DA25B9E951B}" dt="2026-09-29T12:18:56.798" v="11193" actId="1076"/>
          <ac:spMkLst>
            <pc:docMk/>
            <pc:sldMk cId="1034742328" sldId="401"/>
            <ac:spMk id="8" creationId="{F407929F-D3B7-4F43-80EA-4874A5A03D48}"/>
          </ac:spMkLst>
        </pc:spChg>
        <pc:spChg chg="add del mod">
          <ac:chgData name="Anna Åman Sigbjörnsson" userId="84ec12a2-e1bc-4796-b844-f6c476c315d0" providerId="ADAL" clId="{C029B706-D4A2-4F1E-BA06-7DA25B9E951B}" dt="2026-09-29T06:20:51.679" v="9394" actId="478"/>
          <ac:spMkLst>
            <pc:docMk/>
            <pc:sldMk cId="1034742328" sldId="401"/>
            <ac:spMk id="10" creationId="{668B3D3D-D72F-6DBF-EED5-1EADEF69B38A}"/>
          </ac:spMkLst>
        </pc:spChg>
        <pc:picChg chg="add del mod">
          <ac:chgData name="Anna Åman Sigbjörnsson" userId="84ec12a2-e1bc-4796-b844-f6c476c315d0" providerId="ADAL" clId="{C029B706-D4A2-4F1E-BA06-7DA25B9E951B}" dt="2026-09-29T06:19:14.690" v="9215" actId="478"/>
          <ac:picMkLst>
            <pc:docMk/>
            <pc:sldMk cId="1034742328" sldId="401"/>
            <ac:picMk id="7" creationId="{B2796781-91BB-BDE3-926A-0300AD6F8CE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459CA747-3C29-64EB-DD21-8989CF93F6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610C589-E907-D594-06F3-66BDFAF0D4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A63BA-5A8B-407A-8302-20CF8AF767DE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9A724CA-998D-452D-3CCE-9647CC84766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CBE1ABB-3599-4E03-7ABA-EF4B82CEE1E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0FB34-0B7E-4D53-BDE5-D75B65A659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9093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CD27F-57ED-4050-A749-338366197E0D}" type="datetimeFigureOut">
              <a:rPr lang="sv-SE" smtClean="0"/>
              <a:t>2026-09-30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CD586-C145-4C08-8ECD-C931AA6281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8416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Arbetar som tjänsteperson i LRF Öst som omfattar Örebro län men även Gotland, Södermanland och Östergötland</a:t>
            </a:r>
          </a:p>
          <a:p>
            <a:r>
              <a:rPr lang="sv-SE" dirty="0"/>
              <a:t>Jag är själv skogsägare i norra Östergötland med en släktgård sedan 1500 t Vi bor i ett timrat hus från 1700, här finns skog, åker, betesmarker och kulturvärden.  utifrån brukningshistorik bakåt och klimatutmaningar framåt- vi är skogsägare som de flesta andra.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CD586-C145-4C08-8ECD-C931AA628107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215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LRFs fundament – det ligger i vår natur….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CD586-C145-4C08-8ECD-C931AA628107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27023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Skogsbruk bidrar inte bara till gårdens lönsamhet, den bidrar till hela bygden och till samhället!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En minskning av skogsavverkningar med 10 procent på ett år innebär förlorade skatteintäkter på cirka tre miljarder kronor vilket motsvarar lönekostnader för 4629 sjuksköterskor.</a:t>
            </a:r>
          </a:p>
          <a:p>
            <a:r>
              <a:rPr lang="sv-SE" dirty="0"/>
              <a:t>Om skogsägaren väljer att inte avverka kommer inte virket fram, om skogsägaren väljer att inte sköta/vårda missar man viktig naturvård- mycket naturvård kräver skötsel.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CD586-C145-4C08-8ECD-C931AA628107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794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 Örebro län är det viktigt för lokala samhällen med jobb inom skogen, mycket skogsentreprenörer och pappersbruk som Aspa och Frövi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CD586-C145-4C08-8ECD-C931AA628107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9836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Den svenska skogsbruksmodellen.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CD586-C145-4C08-8ECD-C931AA628107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7854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I kommande skogspolitik</a:t>
            </a:r>
          </a:p>
          <a:p>
            <a:pPr marL="176213" marR="0" lvl="0" indent="-176213" algn="l" defTabSz="914400" rtl="0" eaLnBrk="1" fontAlgn="ctr" latinLnBrk="0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Pct val="75000"/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lang="sv-SE" dirty="0"/>
              <a:t>- </a:t>
            </a: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Ersättning för intrång och extra klimatinsatser ! samhällets krav ska inte bekostas av enskilda skogsägare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CD586-C145-4C08-8ECD-C931AA628107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2470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CD586-C145-4C08-8ECD-C931AA628107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1103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CD586-C145-4C08-8ECD-C931AA628107}" type="slidenum">
              <a:rPr lang="sv-SE" smtClean="0"/>
              <a:t>11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60785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hyperlink" Target="http://www.lrf.se/" TargetMode="Externa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hyperlink" Target="http://www.lrf.se/" TargetMode="Externa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3.sv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3.sv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3.svg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Riks, mörk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>
            <a:extLst>
              <a:ext uri="{FF2B5EF4-FFF2-40B4-BE49-F238E27FC236}">
                <a16:creationId xmlns:a16="http://schemas.microsoft.com/office/drawing/2014/main" id="{1AD24B49-0100-0132-5066-4AA5708063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1" name="Platshållare för datum 20">
            <a:extLst>
              <a:ext uri="{FF2B5EF4-FFF2-40B4-BE49-F238E27FC236}">
                <a16:creationId xmlns:a16="http://schemas.microsoft.com/office/drawing/2014/main" id="{862B4C3A-3E69-A711-A109-1A02DAFEDB8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450513" y="6858000"/>
            <a:ext cx="1198562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fld id="{F61F5F34-5F40-48D9-8559-5FCAFFC3FF98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22" name="Platshållare för sidfot 21">
            <a:extLst>
              <a:ext uri="{FF2B5EF4-FFF2-40B4-BE49-F238E27FC236}">
                <a16:creationId xmlns:a16="http://schemas.microsoft.com/office/drawing/2014/main" id="{21A612DF-8641-7948-DD47-09978977CC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975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endParaRPr lang="sv-SE" dirty="0">
              <a:solidFill>
                <a:schemeClr val="accent3">
                  <a:alpha val="0"/>
                </a:schemeClr>
              </a:solidFill>
            </a:endParaRPr>
          </a:p>
        </p:txBody>
      </p:sp>
      <p:sp>
        <p:nvSpPr>
          <p:cNvPr id="23" name="Platshållare för bildnummer 22">
            <a:extLst>
              <a:ext uri="{FF2B5EF4-FFF2-40B4-BE49-F238E27FC236}">
                <a16:creationId xmlns:a16="http://schemas.microsoft.com/office/drawing/2014/main" id="{9E978513-BB07-34C0-A1A8-D67BD77819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-42863" y="6858000"/>
            <a:ext cx="402432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Rubrik 13">
            <a:extLst>
              <a:ext uri="{FF2B5EF4-FFF2-40B4-BE49-F238E27FC236}">
                <a16:creationId xmlns:a16="http://schemas.microsoft.com/office/drawing/2014/main" id="{1C32B0D5-BFDF-B486-6039-7C602D9ED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57300"/>
            <a:ext cx="5994400" cy="4038600"/>
          </a:xfrm>
          <a:custGeom>
            <a:avLst/>
            <a:gdLst>
              <a:gd name="csX0" fmla="*/ 0 w 5994400"/>
              <a:gd name="csY0" fmla="*/ 0 h 4038600"/>
              <a:gd name="csX1" fmla="*/ 5994400 w 5994400"/>
              <a:gd name="csY1" fmla="*/ 0 h 4038600"/>
              <a:gd name="csX2" fmla="*/ 5994400 w 5994400"/>
              <a:gd name="csY2" fmla="*/ 2527275 h 4038600"/>
              <a:gd name="csX3" fmla="*/ 4483075 w 5994400"/>
              <a:gd name="csY3" fmla="*/ 4038600 h 4038600"/>
              <a:gd name="csX4" fmla="*/ 0 w 5994400"/>
              <a:gd name="csY4" fmla="*/ 4038600 h 4038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94400" h="4038600">
                <a:moveTo>
                  <a:pt x="0" y="0"/>
                </a:moveTo>
                <a:lnTo>
                  <a:pt x="5994400" y="0"/>
                </a:lnTo>
                <a:lnTo>
                  <a:pt x="5994400" y="2527275"/>
                </a:lnTo>
                <a:cubicBezTo>
                  <a:pt x="5994400" y="3361957"/>
                  <a:pt x="5317757" y="4038600"/>
                  <a:pt x="4483075" y="4038600"/>
                </a:cubicBezTo>
                <a:lnTo>
                  <a:pt x="0" y="40386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540000" tIns="252000" bIns="792000" anchor="ctr">
            <a:noAutofit/>
          </a:bodyPr>
          <a:lstStyle>
            <a:lvl1pPr algn="l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751" y="4448175"/>
            <a:ext cx="4245609" cy="585379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200"/>
              </a:spcAft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Namn </a:t>
            </a:r>
            <a:r>
              <a:rPr lang="sv-SE" dirty="0" err="1"/>
              <a:t>Namnsson</a:t>
            </a:r>
            <a:br>
              <a:rPr lang="sv-SE" dirty="0"/>
            </a:br>
            <a:r>
              <a:rPr lang="sv-SE" dirty="0"/>
              <a:t>Titel, LRF Bransch, Datum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D0B6E753-93BF-0239-594E-6540E1B109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26320" y="5837398"/>
            <a:ext cx="2833168" cy="6876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7801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region/bransch, mörk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>
            <a:extLst>
              <a:ext uri="{FF2B5EF4-FFF2-40B4-BE49-F238E27FC236}">
                <a16:creationId xmlns:a16="http://schemas.microsoft.com/office/drawing/2014/main" id="{1AD24B49-0100-0132-5066-4AA5708063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bild 24">
            <a:extLst>
              <a:ext uri="{FF2B5EF4-FFF2-40B4-BE49-F238E27FC236}">
                <a16:creationId xmlns:a16="http://schemas.microsoft.com/office/drawing/2014/main" id="{1CC87EF9-AA67-91E3-5726-36B3F7EFA0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21513" y="5837568"/>
            <a:ext cx="2833200" cy="688109"/>
          </a:xfrm>
          <a:noFill/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4" name="Rubrik 13">
            <a:extLst>
              <a:ext uri="{FF2B5EF4-FFF2-40B4-BE49-F238E27FC236}">
                <a16:creationId xmlns:a16="http://schemas.microsoft.com/office/drawing/2014/main" id="{1C32B0D5-BFDF-B486-6039-7C602D9ED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57300"/>
            <a:ext cx="5994400" cy="4038600"/>
          </a:xfrm>
          <a:custGeom>
            <a:avLst/>
            <a:gdLst>
              <a:gd name="csX0" fmla="*/ 0 w 5994400"/>
              <a:gd name="csY0" fmla="*/ 0 h 4038600"/>
              <a:gd name="csX1" fmla="*/ 5994400 w 5994400"/>
              <a:gd name="csY1" fmla="*/ 0 h 4038600"/>
              <a:gd name="csX2" fmla="*/ 5994400 w 5994400"/>
              <a:gd name="csY2" fmla="*/ 2527275 h 4038600"/>
              <a:gd name="csX3" fmla="*/ 4483075 w 5994400"/>
              <a:gd name="csY3" fmla="*/ 4038600 h 4038600"/>
              <a:gd name="csX4" fmla="*/ 0 w 5994400"/>
              <a:gd name="csY4" fmla="*/ 4038600 h 4038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94400" h="4038600">
                <a:moveTo>
                  <a:pt x="0" y="0"/>
                </a:moveTo>
                <a:lnTo>
                  <a:pt x="5994400" y="0"/>
                </a:lnTo>
                <a:lnTo>
                  <a:pt x="5994400" y="2527275"/>
                </a:lnTo>
                <a:cubicBezTo>
                  <a:pt x="5994400" y="3361957"/>
                  <a:pt x="5317757" y="4038600"/>
                  <a:pt x="4483075" y="4038600"/>
                </a:cubicBezTo>
                <a:lnTo>
                  <a:pt x="0" y="40386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540000" tIns="252000" bIns="792000" anchor="ctr">
            <a:noAutofit/>
          </a:bodyPr>
          <a:lstStyle>
            <a:lvl1pPr algn="l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751" y="4448175"/>
            <a:ext cx="4245609" cy="585379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200"/>
              </a:spcAft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Namn </a:t>
            </a:r>
            <a:r>
              <a:rPr lang="sv-SE" dirty="0" err="1"/>
              <a:t>Namnsson</a:t>
            </a:r>
            <a:br>
              <a:rPr lang="sv-SE" dirty="0"/>
            </a:br>
            <a:r>
              <a:rPr lang="sv-SE" dirty="0"/>
              <a:t>Titel, LRF Bransch, Datum</a:t>
            </a:r>
          </a:p>
        </p:txBody>
      </p:sp>
      <p:sp>
        <p:nvSpPr>
          <p:cNvPr id="21" name="Platshållare för datum 20">
            <a:extLst>
              <a:ext uri="{FF2B5EF4-FFF2-40B4-BE49-F238E27FC236}">
                <a16:creationId xmlns:a16="http://schemas.microsoft.com/office/drawing/2014/main" id="{862B4C3A-3E69-A711-A109-1A02DAFEDB8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450513" y="6858000"/>
            <a:ext cx="1198562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fld id="{F61F5F34-5F40-48D9-8559-5FCAFFC3FF98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22" name="Platshållare för sidfot 21">
            <a:extLst>
              <a:ext uri="{FF2B5EF4-FFF2-40B4-BE49-F238E27FC236}">
                <a16:creationId xmlns:a16="http://schemas.microsoft.com/office/drawing/2014/main" id="{21A612DF-8641-7948-DD47-09978977CC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975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endParaRPr lang="sv-SE" dirty="0">
              <a:solidFill>
                <a:schemeClr val="accent3">
                  <a:alpha val="0"/>
                </a:schemeClr>
              </a:solidFill>
            </a:endParaRPr>
          </a:p>
        </p:txBody>
      </p:sp>
      <p:sp>
        <p:nvSpPr>
          <p:cNvPr id="23" name="Platshållare för bildnummer 22">
            <a:extLst>
              <a:ext uri="{FF2B5EF4-FFF2-40B4-BE49-F238E27FC236}">
                <a16:creationId xmlns:a16="http://schemas.microsoft.com/office/drawing/2014/main" id="{9E978513-BB07-34C0-A1A8-D67BD77819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-42863" y="6858000"/>
            <a:ext cx="402432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A891BD1E-0B35-9C2F-0371-F8484345EA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21513" y="3199106"/>
            <a:ext cx="2833200" cy="2498137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Blir logotypen avklippt när du infogat bilden? </a:t>
            </a:r>
            <a:br>
              <a:rPr lang="sv-SE" dirty="0"/>
            </a:br>
            <a:r>
              <a:rPr lang="sv-SE" dirty="0"/>
              <a:t>1. Markera logotypen</a:t>
            </a:r>
            <a:br>
              <a:rPr lang="sv-SE" dirty="0"/>
            </a:br>
            <a:r>
              <a:rPr lang="sv-SE" dirty="0"/>
              <a:t>2. Välj “Bildformat” i toppmenyn</a:t>
            </a:r>
            <a:br>
              <a:rPr lang="sv-SE" dirty="0"/>
            </a:br>
            <a:r>
              <a:rPr lang="sv-SE" dirty="0"/>
              <a:t>3. Klicka på pilen under “Beskär" och välj alternativet “Anpassa” </a:t>
            </a:r>
            <a:br>
              <a:rPr lang="sv-SE" dirty="0"/>
            </a:br>
            <a:r>
              <a:rPr lang="sv-SE" dirty="0"/>
              <a:t>4. Ta gärna bort denna instruktion genom att markera ramen och radera den. Instruktionen syns dock inte i presentationsläget.</a:t>
            </a:r>
          </a:p>
        </p:txBody>
      </p:sp>
    </p:spTree>
    <p:extLst>
      <p:ext uri="{BB962C8B-B14F-4D97-AF65-F5344CB8AC3E}">
        <p14:creationId xmlns:p14="http://schemas.microsoft.com/office/powerpoint/2010/main" val="3707660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51EE2B3-AE40-8E5D-C9A6-C966C7FE7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7E2C12-9C2A-45DB-816A-2D60DDE7B931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C8ECA690-B567-BC8B-11FB-9CD64B054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257145BB-25B7-F695-B35D-E82D413F5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DF648B19-EAC9-7593-4C36-A6EBF0F418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749" y="2905516"/>
            <a:ext cx="10402889" cy="309031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23007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51EE2B3-AE40-8E5D-C9A6-C966C7FE7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7E2C12-9C2A-45DB-816A-2D60DDE7B931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C8ECA690-B567-BC8B-11FB-9CD64B054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257145BB-25B7-F695-B35D-E82D413F5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DF648B19-EAC9-7593-4C36-A6EBF0F418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749" y="2905516"/>
            <a:ext cx="10402889" cy="309031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6079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5446714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2905412"/>
            <a:ext cx="5445126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3AB0D473-A350-D32D-76F4-FEA37CE5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4F369F5-0DF7-42DE-ABAE-6887F48BE9F4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77FD80D7-4E8D-D7B4-FB4D-2BB94ABE4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81C87A78-ABC2-CD49-1A4A-F4512CBE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52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5446714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2905412"/>
            <a:ext cx="5445126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3AB0D473-A350-D32D-76F4-FEA37CE5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4F369F5-0DF7-42DE-ABAE-6887F48BE9F4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77FD80D7-4E8D-D7B4-FB4D-2BB94ABE4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81C87A78-ABC2-CD49-1A4A-F4512CBE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6375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re innehåll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3324225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9876" y="2906182"/>
            <a:ext cx="3322638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3FDDC602-E922-F164-AED9-79F4CF59F8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20000" y="2906182"/>
            <a:ext cx="3322638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3C423BDE-401F-39EE-5508-6848017FA6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266284-1152-4ADF-9ECB-BB2192F43575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AE471C8A-A749-8315-8270-2D386940682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3D7A8DB9-F6E3-99AD-FB1D-6A71BCF781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7685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re innehåll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3324225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9876" y="2906182"/>
            <a:ext cx="3322638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3FDDC602-E922-F164-AED9-79F4CF59F8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20000" y="2906182"/>
            <a:ext cx="3322638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3C423BDE-401F-39EE-5508-6848017FA6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266284-1152-4ADF-9ECB-BB2192F43575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AE471C8A-A749-8315-8270-2D386940682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3D7A8DB9-F6E3-99AD-FB1D-6A71BCF781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43392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fyra innehåll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1" y="2905517"/>
            <a:ext cx="2616200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72379" y="2906847"/>
            <a:ext cx="2616200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133475"/>
            <a:ext cx="11110913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3FDDC602-E922-F164-AED9-79F4CF59F8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05007" y="2906847"/>
            <a:ext cx="2614614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innehåll 3">
            <a:extLst>
              <a:ext uri="{FF2B5EF4-FFF2-40B4-BE49-F238E27FC236}">
                <a16:creationId xmlns:a16="http://schemas.microsoft.com/office/drawing/2014/main" id="{90893360-F7EA-C70F-D322-E89D32CEEB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036049" y="2906847"/>
            <a:ext cx="2614614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D8612667-DDBF-DEE7-9A34-B2F76CE3C67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2B10D2A-8330-44CB-9441-6ABF77598ED4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ACF9183D-2FF5-617C-07E1-E6EBE9F8777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FCE50BBE-646A-EA0B-1232-C00C7EBF95D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6785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fyra innehåll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1" y="2905517"/>
            <a:ext cx="2616200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72379" y="2906847"/>
            <a:ext cx="2616200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133475"/>
            <a:ext cx="11110913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3FDDC602-E922-F164-AED9-79F4CF59F8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05007" y="2906847"/>
            <a:ext cx="2614614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innehåll 3">
            <a:extLst>
              <a:ext uri="{FF2B5EF4-FFF2-40B4-BE49-F238E27FC236}">
                <a16:creationId xmlns:a16="http://schemas.microsoft.com/office/drawing/2014/main" id="{90893360-F7EA-C70F-D322-E89D32CEEB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036049" y="2906847"/>
            <a:ext cx="2614614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D8612667-DDBF-DEE7-9A34-B2F76CE3C67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2B10D2A-8330-44CB-9441-6ABF77598ED4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ACF9183D-2FF5-617C-07E1-E6EBE9F8777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FCE50BBE-646A-EA0B-1232-C00C7EBF95D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93876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ex innehåll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1" y="2905517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0034" y="2905517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133475"/>
            <a:ext cx="11110913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3FDDC602-E922-F164-AED9-79F4CF59F8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24128" y="2905517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6EB7587C-7FDE-13EE-6FFE-42032E8AFDD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39751" y="4737684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innehåll 3">
            <a:extLst>
              <a:ext uri="{FF2B5EF4-FFF2-40B4-BE49-F238E27FC236}">
                <a16:creationId xmlns:a16="http://schemas.microsoft.com/office/drawing/2014/main" id="{AD4D5802-D6BB-C2CE-AE1E-F8142D31C5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080034" y="4737684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Platshållare för innehåll 3">
            <a:extLst>
              <a:ext uri="{FF2B5EF4-FFF2-40B4-BE49-F238E27FC236}">
                <a16:creationId xmlns:a16="http://schemas.microsoft.com/office/drawing/2014/main" id="{75E83BBC-9789-34DE-5575-3B8797290C85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624128" y="4737684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datum 14">
            <a:extLst>
              <a:ext uri="{FF2B5EF4-FFF2-40B4-BE49-F238E27FC236}">
                <a16:creationId xmlns:a16="http://schemas.microsoft.com/office/drawing/2014/main" id="{A912DA02-09C5-5574-E16B-A7F5C0336A9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4E1DFE-27A5-468B-9CFC-3D5462DDDFDB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6" name="Platshållare för sidfot 15">
            <a:extLst>
              <a:ext uri="{FF2B5EF4-FFF2-40B4-BE49-F238E27FC236}">
                <a16:creationId xmlns:a16="http://schemas.microsoft.com/office/drawing/2014/main" id="{D26FC37D-A4FF-D256-4D4D-55D66B332CB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7" name="Platshållare för bildnummer 16">
            <a:extLst>
              <a:ext uri="{FF2B5EF4-FFF2-40B4-BE49-F238E27FC236}">
                <a16:creationId xmlns:a16="http://schemas.microsoft.com/office/drawing/2014/main" id="{D4FF0457-7337-AF80-05EE-D29D46AEA14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99351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ex innehåll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1" y="2905517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0034" y="2905517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133475"/>
            <a:ext cx="11110913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3FDDC602-E922-F164-AED9-79F4CF59F8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24128" y="2905517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6EB7587C-7FDE-13EE-6FFE-42032E8AFDD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39751" y="4737684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innehåll 3">
            <a:extLst>
              <a:ext uri="{FF2B5EF4-FFF2-40B4-BE49-F238E27FC236}">
                <a16:creationId xmlns:a16="http://schemas.microsoft.com/office/drawing/2014/main" id="{AD4D5802-D6BB-C2CE-AE1E-F8142D31C5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080034" y="4737684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Platshållare för innehåll 3">
            <a:extLst>
              <a:ext uri="{FF2B5EF4-FFF2-40B4-BE49-F238E27FC236}">
                <a16:creationId xmlns:a16="http://schemas.microsoft.com/office/drawing/2014/main" id="{75E83BBC-9789-34DE-5575-3B8797290C85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624128" y="4737684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datum 14">
            <a:extLst>
              <a:ext uri="{FF2B5EF4-FFF2-40B4-BE49-F238E27FC236}">
                <a16:creationId xmlns:a16="http://schemas.microsoft.com/office/drawing/2014/main" id="{A912DA02-09C5-5574-E16B-A7F5C0336A9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4E1DFE-27A5-468B-9CFC-3D5462DDDFDB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6" name="Platshållare för sidfot 15">
            <a:extLst>
              <a:ext uri="{FF2B5EF4-FFF2-40B4-BE49-F238E27FC236}">
                <a16:creationId xmlns:a16="http://schemas.microsoft.com/office/drawing/2014/main" id="{D26FC37D-A4FF-D256-4D4D-55D66B332CB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7" name="Platshållare för bildnummer 16">
            <a:extLst>
              <a:ext uri="{FF2B5EF4-FFF2-40B4-BE49-F238E27FC236}">
                <a16:creationId xmlns:a16="http://schemas.microsoft.com/office/drawing/2014/main" id="{D4FF0457-7337-AF80-05EE-D29D46AEA14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0099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bild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5445124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5"/>
            <a:ext cx="5445125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21632E42-5DB0-E61B-08F4-319252B42E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3950" y="850900"/>
            <a:ext cx="5445125" cy="5459413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1E578386-4D6D-BE0F-7968-635FEFC1C4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5101E-45F1-4319-99A1-A5B40E18B36C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5896C652-5599-9C8E-B34C-23E01E5EEE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CB2EDBE4-2CC6-CB47-E31E-E366C1CBDA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41053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bild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5445124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5"/>
            <a:ext cx="5445125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21632E42-5DB0-E61B-08F4-319252B42E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3950" y="850900"/>
            <a:ext cx="5445125" cy="5459413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1E578386-4D6D-BE0F-7968-635FEFC1C4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5101E-45F1-4319-99A1-A5B40E18B36C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5896C652-5599-9C8E-B34C-23E01E5EEE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CB2EDBE4-2CC6-CB47-E31E-E366C1CBDA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65804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liten bild höger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2905517"/>
            <a:ext cx="6154739" cy="3090317"/>
          </a:xfrm>
        </p:spPr>
        <p:txBody>
          <a:bodyPr/>
          <a:lstStyle>
            <a:lvl1pPr marL="176213" indent="-176213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bild 10">
            <a:extLst>
              <a:ext uri="{FF2B5EF4-FFF2-40B4-BE49-F238E27FC236}">
                <a16:creationId xmlns:a16="http://schemas.microsoft.com/office/drawing/2014/main" id="{45010D22-7482-B4A2-FBBF-233AA5DCCA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18005" y="2905518"/>
            <a:ext cx="3324634" cy="3333358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81231B00-9A58-DFC3-4851-9A21C4D319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AD2A47-9920-4686-B56E-803167A4B7F8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3F0F3F41-727D-89BD-EDEB-E8EE36B8FD9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92CD2BB8-0E71-CE80-EC4E-F3C3FD4B02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787427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liten bild höger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2905517"/>
            <a:ext cx="6154739" cy="3090317"/>
          </a:xfrm>
        </p:spPr>
        <p:txBody>
          <a:bodyPr/>
          <a:lstStyle>
            <a:lvl1pPr marL="176213" indent="-176213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bild 10">
            <a:extLst>
              <a:ext uri="{FF2B5EF4-FFF2-40B4-BE49-F238E27FC236}">
                <a16:creationId xmlns:a16="http://schemas.microsoft.com/office/drawing/2014/main" id="{45010D22-7482-B4A2-FBBF-233AA5DCCA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18005" y="2905518"/>
            <a:ext cx="3324634" cy="3333358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81231B00-9A58-DFC3-4851-9A21C4D319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AD2A47-9920-4686-B56E-803167A4B7F8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3F0F3F41-727D-89BD-EDEB-E8EE36B8FD9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92CD2BB8-0E71-CE80-EC4E-F3C3FD4B02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33413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liten bild vänster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76" y="2905517"/>
            <a:ext cx="6154738" cy="3090317"/>
          </a:xfrm>
        </p:spPr>
        <p:txBody>
          <a:bodyPr/>
          <a:lstStyle>
            <a:lvl1pPr marL="176213" indent="-176213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5"/>
            <a:ext cx="11110913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bild 10">
            <a:extLst>
              <a:ext uri="{FF2B5EF4-FFF2-40B4-BE49-F238E27FC236}">
                <a16:creationId xmlns:a16="http://schemas.microsoft.com/office/drawing/2014/main" id="{45010D22-7482-B4A2-FBBF-233AA5DCCA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9749" y="2905518"/>
            <a:ext cx="3324634" cy="3333358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09D49F-D123-4F8C-AD92-3A08008B35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91BC25-F72D-4C75-9F43-8501A0772796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D8F820AC-B584-A22D-D76C-93869EBFC4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E76598FC-D509-44E4-AB9B-94964E5C5E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43088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liten bild vänster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76" y="2905517"/>
            <a:ext cx="6154738" cy="3090317"/>
          </a:xfrm>
        </p:spPr>
        <p:txBody>
          <a:bodyPr/>
          <a:lstStyle>
            <a:lvl1pPr marL="176213" indent="-176213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5"/>
            <a:ext cx="11110913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bild 10">
            <a:extLst>
              <a:ext uri="{FF2B5EF4-FFF2-40B4-BE49-F238E27FC236}">
                <a16:creationId xmlns:a16="http://schemas.microsoft.com/office/drawing/2014/main" id="{45010D22-7482-B4A2-FBBF-233AA5DCCA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9749" y="2905518"/>
            <a:ext cx="3324634" cy="3333358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09D49F-D123-4F8C-AD92-3A08008B35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91BC25-F72D-4C75-9F43-8501A0772796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D8F820AC-B584-A22D-D76C-93869EBFC4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E76598FC-D509-44E4-AB9B-94964E5C5E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210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rap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7A542776-A3EB-B8B2-C484-E601D381B6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87606" y="-153987"/>
            <a:ext cx="3597275" cy="3597275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6"/>
            <a:ext cx="7786689" cy="2947988"/>
          </a:xfrm>
        </p:spPr>
        <p:txBody>
          <a:bodyPr anchor="t"/>
          <a:lstStyle>
            <a:lvl1pPr>
              <a:defRPr sz="50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3" name="Bild 12">
            <a:extLst>
              <a:ext uri="{FF2B5EF4-FFF2-40B4-BE49-F238E27FC236}">
                <a16:creationId xmlns:a16="http://schemas.microsoft.com/office/drawing/2014/main" id="{87EB539E-A621-B371-F668-07F676926C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2551" y="4575175"/>
            <a:ext cx="3595371" cy="2392672"/>
          </a:xfrm>
          <a:prstGeom prst="rect">
            <a:avLst/>
          </a:prstGeom>
        </p:spPr>
      </p:pic>
      <p:sp>
        <p:nvSpPr>
          <p:cNvPr id="14" name="Platshållare för datum 13">
            <a:extLst>
              <a:ext uri="{FF2B5EF4-FFF2-40B4-BE49-F238E27FC236}">
                <a16:creationId xmlns:a16="http://schemas.microsoft.com/office/drawing/2014/main" id="{53F70509-34AC-E0C0-1EFE-AEE7E74C8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B884CE-F981-4174-AA79-C6318425ADA7}" type="datetime1">
              <a:rPr lang="sv-SE" smtClean="0"/>
              <a:t>2026-09-30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5" name="Platshållare för sidfot 14">
            <a:extLst>
              <a:ext uri="{FF2B5EF4-FFF2-40B4-BE49-F238E27FC236}">
                <a16:creationId xmlns:a16="http://schemas.microsoft.com/office/drawing/2014/main" id="{3D761A64-CD91-FB12-0177-5E82ABF8A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6" name="Platshållare för bildnummer 15">
            <a:extLst>
              <a:ext uri="{FF2B5EF4-FFF2-40B4-BE49-F238E27FC236}">
                <a16:creationId xmlns:a16="http://schemas.microsoft.com/office/drawing/2014/main" id="{5A2BA711-FC0A-BAC8-99DC-B0A4CED23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77610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gransko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7A542776-A3EB-B8B2-C484-E601D381B6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87606" y="-153987"/>
            <a:ext cx="3597275" cy="3597275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6"/>
            <a:ext cx="7786689" cy="2947988"/>
          </a:xfrm>
        </p:spPr>
        <p:txBody>
          <a:bodyPr anchor="t"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3" name="Bild 12">
            <a:extLst>
              <a:ext uri="{FF2B5EF4-FFF2-40B4-BE49-F238E27FC236}">
                <a16:creationId xmlns:a16="http://schemas.microsoft.com/office/drawing/2014/main" id="{87EB539E-A621-B371-F668-07F676926C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2551" y="4575175"/>
            <a:ext cx="3595371" cy="2392672"/>
          </a:xfrm>
          <a:prstGeom prst="rect">
            <a:avLst/>
          </a:prstGeom>
        </p:spPr>
      </p:pic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09505A2-0A78-0B2D-B1E5-8193444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44490D-C695-4693-89AD-125AD72E821E}" type="datetime1">
              <a:rPr lang="sv-SE" smtClean="0"/>
              <a:t>2026-09-30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D3144753-A9D7-FA19-E08C-5A38748F5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A9E8BA3B-A55C-B088-6E63-58BFE73FC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47334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7A542776-A3EB-B8B2-C484-E601D381B6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87606" y="-153987"/>
            <a:ext cx="3597275" cy="3597275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6"/>
            <a:ext cx="7786689" cy="2947988"/>
          </a:xfrm>
        </p:spPr>
        <p:txBody>
          <a:bodyPr anchor="t"/>
          <a:lstStyle>
            <a:lvl1pPr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3" name="Bild 12">
            <a:extLst>
              <a:ext uri="{FF2B5EF4-FFF2-40B4-BE49-F238E27FC236}">
                <a16:creationId xmlns:a16="http://schemas.microsoft.com/office/drawing/2014/main" id="{87EB539E-A621-B371-F668-07F676926C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2551" y="4575175"/>
            <a:ext cx="3595371" cy="2392672"/>
          </a:xfrm>
          <a:prstGeom prst="rect">
            <a:avLst/>
          </a:prstGeom>
        </p:spPr>
      </p:pic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57759C5-0CCB-AD1D-E74A-56FB8FC36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886FC9C-9F0F-4729-9E8B-33B536B0CE82}" type="datetime1">
              <a:rPr lang="sv-SE" smtClean="0"/>
              <a:t>2026-09-30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F83E2CBE-7DFE-CCBA-B825-F311A2C3B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67F8EBE9-D1DB-AC7C-C28F-49DDBD732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478341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23872E03-6930-D80C-2965-8F571CDFCC8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tx2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C9FB6D-6083-45D7-BA01-A3786F3B3CF7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2AACC7-0224-7E83-6364-3640E5CFF1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95077" y="6138864"/>
            <a:ext cx="680242" cy="5895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4318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logga - rap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17309FD-A248-6314-CC5E-53F4610A4E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2450" y="1276604"/>
            <a:ext cx="11075924" cy="4343210"/>
          </a:xfrm>
          <a:custGeom>
            <a:avLst/>
            <a:gdLst>
              <a:gd name="csX0" fmla="*/ 11075860 w 11075924"/>
              <a:gd name="csY0" fmla="*/ 1042353 h 4343210"/>
              <a:gd name="csX1" fmla="*/ 11075924 w 11075924"/>
              <a:gd name="csY1" fmla="*/ 1042353 h 4343210"/>
              <a:gd name="csX2" fmla="*/ 11075860 w 11075924"/>
              <a:gd name="csY2" fmla="*/ 1042416 h 4343210"/>
              <a:gd name="csX3" fmla="*/ 4777359 w 11075924"/>
              <a:gd name="csY3" fmla="*/ 632841 h 4343210"/>
              <a:gd name="csX4" fmla="*/ 4777359 w 11075924"/>
              <a:gd name="csY4" fmla="*/ 1886141 h 4343210"/>
              <a:gd name="csX5" fmla="*/ 5404042 w 11075924"/>
              <a:gd name="csY5" fmla="*/ 1886141 h 4343210"/>
              <a:gd name="csX6" fmla="*/ 6241669 w 11075924"/>
              <a:gd name="csY6" fmla="*/ 1259523 h 4343210"/>
              <a:gd name="csX7" fmla="*/ 5404042 w 11075924"/>
              <a:gd name="csY7" fmla="*/ 632841 h 4343210"/>
              <a:gd name="csX8" fmla="*/ 7688199 w 11075924"/>
              <a:gd name="csY8" fmla="*/ 64 h 4343210"/>
              <a:gd name="csX9" fmla="*/ 11075860 w 11075924"/>
              <a:gd name="csY9" fmla="*/ 64 h 4343210"/>
              <a:gd name="csX10" fmla="*/ 11075860 w 11075924"/>
              <a:gd name="csY10" fmla="*/ 1042353 h 4343210"/>
              <a:gd name="csX11" fmla="*/ 11044872 w 11075924"/>
              <a:gd name="csY11" fmla="*/ 1042353 h 4343210"/>
              <a:gd name="csX12" fmla="*/ 10107994 w 11075924"/>
              <a:gd name="csY12" fmla="*/ 657669 h 4343210"/>
              <a:gd name="csX13" fmla="*/ 8891905 w 11075924"/>
              <a:gd name="csY13" fmla="*/ 657669 h 4343210"/>
              <a:gd name="csX14" fmla="*/ 8891905 w 11075924"/>
              <a:gd name="csY14" fmla="*/ 1817942 h 4343210"/>
              <a:gd name="csX15" fmla="*/ 9561957 w 11075924"/>
              <a:gd name="csY15" fmla="*/ 1817942 h 4343210"/>
              <a:gd name="csX16" fmla="*/ 10498836 w 11075924"/>
              <a:gd name="csY16" fmla="*/ 1507744 h 4343210"/>
              <a:gd name="csX17" fmla="*/ 10529888 w 11075924"/>
              <a:gd name="csY17" fmla="*/ 1507744 h 4343210"/>
              <a:gd name="csX18" fmla="*/ 10529888 w 11075924"/>
              <a:gd name="csY18" fmla="*/ 2785872 h 4343210"/>
              <a:gd name="csX19" fmla="*/ 10498836 w 11075924"/>
              <a:gd name="csY19" fmla="*/ 2785872 h 4343210"/>
              <a:gd name="csX20" fmla="*/ 9561957 w 11075924"/>
              <a:gd name="csY20" fmla="*/ 2475674 h 4343210"/>
              <a:gd name="csX21" fmla="*/ 8891905 w 11075924"/>
              <a:gd name="csY21" fmla="*/ 2475674 h 4343210"/>
              <a:gd name="csX22" fmla="*/ 8891905 w 11075924"/>
              <a:gd name="csY22" fmla="*/ 3375343 h 4343210"/>
              <a:gd name="csX23" fmla="*/ 9202103 w 11075924"/>
              <a:gd name="csY23" fmla="*/ 4312222 h 4343210"/>
              <a:gd name="csX24" fmla="*/ 9202103 w 11075924"/>
              <a:gd name="csY24" fmla="*/ 4343210 h 4343210"/>
              <a:gd name="csX25" fmla="*/ 7688199 w 11075924"/>
              <a:gd name="csY25" fmla="*/ 4343210 h 4343210"/>
              <a:gd name="csX26" fmla="*/ 7688199 w 11075924"/>
              <a:gd name="csY26" fmla="*/ 4312222 h 4343210"/>
              <a:gd name="csX27" fmla="*/ 7998396 w 11075924"/>
              <a:gd name="csY27" fmla="*/ 3375343 h 4343210"/>
              <a:gd name="csX28" fmla="*/ 7998396 w 11075924"/>
              <a:gd name="csY28" fmla="*/ 967994 h 4343210"/>
              <a:gd name="csX29" fmla="*/ 7688199 w 11075924"/>
              <a:gd name="csY29" fmla="*/ 31115 h 4343210"/>
              <a:gd name="csX30" fmla="*/ 3573716 w 11075924"/>
              <a:gd name="csY30" fmla="*/ 0 h 4343210"/>
              <a:gd name="csX31" fmla="*/ 5596382 w 11075924"/>
              <a:gd name="csY31" fmla="*/ 0 h 4343210"/>
              <a:gd name="csX32" fmla="*/ 7135114 w 11075924"/>
              <a:gd name="csY32" fmla="*/ 1259523 h 4343210"/>
              <a:gd name="csX33" fmla="*/ 6227953 w 11075924"/>
              <a:gd name="csY33" fmla="*/ 2437257 h 4343210"/>
              <a:gd name="csX34" fmla="*/ 7420547 w 11075924"/>
              <a:gd name="csY34" fmla="*/ 4343146 h 4343210"/>
              <a:gd name="csX35" fmla="*/ 6421628 w 11075924"/>
              <a:gd name="csY35" fmla="*/ 4343146 h 4343210"/>
              <a:gd name="csX36" fmla="*/ 5341049 w 11075924"/>
              <a:gd name="csY36" fmla="*/ 2519045 h 4343210"/>
              <a:gd name="csX37" fmla="*/ 4777424 w 11075924"/>
              <a:gd name="csY37" fmla="*/ 2519045 h 4343210"/>
              <a:gd name="csX38" fmla="*/ 4777424 w 11075924"/>
              <a:gd name="csY38" fmla="*/ 3375279 h 4343210"/>
              <a:gd name="csX39" fmla="*/ 5087620 w 11075924"/>
              <a:gd name="csY39" fmla="*/ 4312158 h 4343210"/>
              <a:gd name="csX40" fmla="*/ 5087620 w 11075924"/>
              <a:gd name="csY40" fmla="*/ 4343146 h 4343210"/>
              <a:gd name="csX41" fmla="*/ 3573716 w 11075924"/>
              <a:gd name="csY41" fmla="*/ 4343146 h 4343210"/>
              <a:gd name="csX42" fmla="*/ 3573716 w 11075924"/>
              <a:gd name="csY42" fmla="*/ 4312158 h 4343210"/>
              <a:gd name="csX43" fmla="*/ 3883914 w 11075924"/>
              <a:gd name="csY43" fmla="*/ 3375279 h 4343210"/>
              <a:gd name="csX44" fmla="*/ 3883914 w 11075924"/>
              <a:gd name="csY44" fmla="*/ 967931 h 4343210"/>
              <a:gd name="csX45" fmla="*/ 3573716 w 11075924"/>
              <a:gd name="csY45" fmla="*/ 31052 h 4343210"/>
              <a:gd name="csX46" fmla="*/ 0 w 11075924"/>
              <a:gd name="csY46" fmla="*/ 0 h 4343210"/>
              <a:gd name="csX47" fmla="*/ 1513904 w 11075924"/>
              <a:gd name="csY47" fmla="*/ 0 h 4343210"/>
              <a:gd name="csX48" fmla="*/ 1513904 w 11075924"/>
              <a:gd name="csY48" fmla="*/ 31052 h 4343210"/>
              <a:gd name="csX49" fmla="*/ 1203642 w 11075924"/>
              <a:gd name="csY49" fmla="*/ 967931 h 4343210"/>
              <a:gd name="csX50" fmla="*/ 1203642 w 11075924"/>
              <a:gd name="csY50" fmla="*/ 3685477 h 4343210"/>
              <a:gd name="csX51" fmla="*/ 2320481 w 11075924"/>
              <a:gd name="csY51" fmla="*/ 3685477 h 4343210"/>
              <a:gd name="csX52" fmla="*/ 3257359 w 11075924"/>
              <a:gd name="csY52" fmla="*/ 3313240 h 4343210"/>
              <a:gd name="csX53" fmla="*/ 3288411 w 11075924"/>
              <a:gd name="csY53" fmla="*/ 3313240 h 4343210"/>
              <a:gd name="csX54" fmla="*/ 3288411 w 11075924"/>
              <a:gd name="csY54" fmla="*/ 4343210 h 4343210"/>
              <a:gd name="csX55" fmla="*/ 3288347 w 11075924"/>
              <a:gd name="csY55" fmla="*/ 4343146 h 4343210"/>
              <a:gd name="csX56" fmla="*/ 0 w 11075924"/>
              <a:gd name="csY56" fmla="*/ 4343146 h 4343210"/>
              <a:gd name="csX57" fmla="*/ 0 w 11075924"/>
              <a:gd name="csY57" fmla="*/ 4312158 h 4343210"/>
              <a:gd name="csX58" fmla="*/ 310198 w 11075924"/>
              <a:gd name="csY58" fmla="*/ 3375279 h 4343210"/>
              <a:gd name="csX59" fmla="*/ 310198 w 11075924"/>
              <a:gd name="csY59" fmla="*/ 967931 h 4343210"/>
              <a:gd name="csX60" fmla="*/ 0 w 11075924"/>
              <a:gd name="csY60" fmla="*/ 31052 h 43432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11075924" h="4343210">
                <a:moveTo>
                  <a:pt x="11075860" y="1042353"/>
                </a:moveTo>
                <a:lnTo>
                  <a:pt x="11075924" y="1042353"/>
                </a:lnTo>
                <a:lnTo>
                  <a:pt x="11075860" y="1042416"/>
                </a:lnTo>
                <a:close/>
                <a:moveTo>
                  <a:pt x="4777359" y="632841"/>
                </a:moveTo>
                <a:lnTo>
                  <a:pt x="4777359" y="1886141"/>
                </a:lnTo>
                <a:lnTo>
                  <a:pt x="5404042" y="1886141"/>
                </a:lnTo>
                <a:cubicBezTo>
                  <a:pt x="5900420" y="1886141"/>
                  <a:pt x="6241669" y="1724851"/>
                  <a:pt x="6241669" y="1259523"/>
                </a:cubicBezTo>
                <a:cubicBezTo>
                  <a:pt x="6241669" y="794194"/>
                  <a:pt x="5900420" y="632841"/>
                  <a:pt x="5404042" y="632841"/>
                </a:cubicBezTo>
                <a:close/>
                <a:moveTo>
                  <a:pt x="7688199" y="64"/>
                </a:moveTo>
                <a:lnTo>
                  <a:pt x="11075860" y="64"/>
                </a:lnTo>
                <a:lnTo>
                  <a:pt x="11075860" y="1042353"/>
                </a:lnTo>
                <a:lnTo>
                  <a:pt x="11044872" y="1042353"/>
                </a:lnTo>
                <a:cubicBezTo>
                  <a:pt x="10852531" y="775526"/>
                  <a:pt x="10554716" y="657669"/>
                  <a:pt x="10107994" y="657669"/>
                </a:cubicBezTo>
                <a:lnTo>
                  <a:pt x="8891905" y="657669"/>
                </a:lnTo>
                <a:lnTo>
                  <a:pt x="8891905" y="1817942"/>
                </a:lnTo>
                <a:lnTo>
                  <a:pt x="9561957" y="1817942"/>
                </a:lnTo>
                <a:cubicBezTo>
                  <a:pt x="10008680" y="1817942"/>
                  <a:pt x="10306494" y="1749679"/>
                  <a:pt x="10498836" y="1507744"/>
                </a:cubicBezTo>
                <a:lnTo>
                  <a:pt x="10529888" y="1507744"/>
                </a:lnTo>
                <a:lnTo>
                  <a:pt x="10529888" y="2785872"/>
                </a:lnTo>
                <a:lnTo>
                  <a:pt x="10498836" y="2785872"/>
                </a:lnTo>
                <a:cubicBezTo>
                  <a:pt x="10306494" y="2543874"/>
                  <a:pt x="10008680" y="2475674"/>
                  <a:pt x="9561957" y="2475674"/>
                </a:cubicBezTo>
                <a:lnTo>
                  <a:pt x="8891905" y="2475674"/>
                </a:lnTo>
                <a:lnTo>
                  <a:pt x="8891905" y="3375343"/>
                </a:lnTo>
                <a:cubicBezTo>
                  <a:pt x="8891905" y="3822065"/>
                  <a:pt x="9003602" y="4119880"/>
                  <a:pt x="9202103" y="4312222"/>
                </a:cubicBezTo>
                <a:lnTo>
                  <a:pt x="9202103" y="4343210"/>
                </a:lnTo>
                <a:lnTo>
                  <a:pt x="7688199" y="4343210"/>
                </a:lnTo>
                <a:lnTo>
                  <a:pt x="7688199" y="4312222"/>
                </a:lnTo>
                <a:cubicBezTo>
                  <a:pt x="7886764" y="4119880"/>
                  <a:pt x="7998396" y="3822065"/>
                  <a:pt x="7998396" y="3375343"/>
                </a:cubicBezTo>
                <a:lnTo>
                  <a:pt x="7998396" y="967994"/>
                </a:lnTo>
                <a:cubicBezTo>
                  <a:pt x="7998396" y="521272"/>
                  <a:pt x="7824661" y="223457"/>
                  <a:pt x="7688199" y="31115"/>
                </a:cubicBezTo>
                <a:close/>
                <a:moveTo>
                  <a:pt x="3573716" y="0"/>
                </a:moveTo>
                <a:lnTo>
                  <a:pt x="5596382" y="0"/>
                </a:lnTo>
                <a:cubicBezTo>
                  <a:pt x="6508432" y="0"/>
                  <a:pt x="7135114" y="428117"/>
                  <a:pt x="7135114" y="1259523"/>
                </a:cubicBezTo>
                <a:cubicBezTo>
                  <a:pt x="7135114" y="1880680"/>
                  <a:pt x="6785229" y="2276729"/>
                  <a:pt x="6227953" y="2437257"/>
                </a:cubicBezTo>
                <a:lnTo>
                  <a:pt x="7420547" y="4343146"/>
                </a:lnTo>
                <a:lnTo>
                  <a:pt x="6421628" y="4343146"/>
                </a:lnTo>
                <a:lnTo>
                  <a:pt x="5341049" y="2519045"/>
                </a:lnTo>
                <a:lnTo>
                  <a:pt x="4777424" y="2519045"/>
                </a:lnTo>
                <a:lnTo>
                  <a:pt x="4777424" y="3375279"/>
                </a:lnTo>
                <a:cubicBezTo>
                  <a:pt x="4777424" y="3822002"/>
                  <a:pt x="4889119" y="4119817"/>
                  <a:pt x="5087620" y="4312158"/>
                </a:cubicBezTo>
                <a:lnTo>
                  <a:pt x="5087620" y="4343146"/>
                </a:lnTo>
                <a:lnTo>
                  <a:pt x="3573716" y="4343146"/>
                </a:lnTo>
                <a:lnTo>
                  <a:pt x="3573716" y="4312158"/>
                </a:lnTo>
                <a:cubicBezTo>
                  <a:pt x="3772281" y="4119817"/>
                  <a:pt x="3883914" y="3822002"/>
                  <a:pt x="3883914" y="3375279"/>
                </a:cubicBezTo>
                <a:lnTo>
                  <a:pt x="3883914" y="967931"/>
                </a:lnTo>
                <a:cubicBezTo>
                  <a:pt x="3883914" y="521208"/>
                  <a:pt x="3772219" y="223393"/>
                  <a:pt x="3573716" y="31052"/>
                </a:cubicBezTo>
                <a:close/>
                <a:moveTo>
                  <a:pt x="0" y="0"/>
                </a:moveTo>
                <a:lnTo>
                  <a:pt x="1513904" y="0"/>
                </a:lnTo>
                <a:lnTo>
                  <a:pt x="1513904" y="31052"/>
                </a:lnTo>
                <a:cubicBezTo>
                  <a:pt x="1315339" y="223393"/>
                  <a:pt x="1203642" y="521208"/>
                  <a:pt x="1203642" y="967931"/>
                </a:cubicBezTo>
                <a:lnTo>
                  <a:pt x="1203642" y="3685477"/>
                </a:lnTo>
                <a:lnTo>
                  <a:pt x="2320481" y="3685477"/>
                </a:lnTo>
                <a:cubicBezTo>
                  <a:pt x="2767203" y="3685477"/>
                  <a:pt x="3065018" y="3567621"/>
                  <a:pt x="3257359" y="3313240"/>
                </a:cubicBezTo>
                <a:lnTo>
                  <a:pt x="3288411" y="3313240"/>
                </a:lnTo>
                <a:lnTo>
                  <a:pt x="3288411" y="4343210"/>
                </a:lnTo>
                <a:lnTo>
                  <a:pt x="3288347" y="4343146"/>
                </a:lnTo>
                <a:lnTo>
                  <a:pt x="0" y="4343146"/>
                </a:lnTo>
                <a:lnTo>
                  <a:pt x="0" y="4312158"/>
                </a:lnTo>
                <a:cubicBezTo>
                  <a:pt x="198565" y="4119817"/>
                  <a:pt x="310198" y="3822002"/>
                  <a:pt x="310198" y="3375279"/>
                </a:cubicBezTo>
                <a:lnTo>
                  <a:pt x="310198" y="967931"/>
                </a:lnTo>
                <a:cubicBezTo>
                  <a:pt x="310198" y="521208"/>
                  <a:pt x="198501" y="223393"/>
                  <a:pt x="0" y="31052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2CDA02-B79B-4631-B431-C8D833BFEDD5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821160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logga - gransko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17309FD-A248-6314-CC5E-53F4610A4E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2450" y="1276604"/>
            <a:ext cx="11075924" cy="4343210"/>
          </a:xfrm>
          <a:custGeom>
            <a:avLst/>
            <a:gdLst>
              <a:gd name="csX0" fmla="*/ 11075860 w 11075924"/>
              <a:gd name="csY0" fmla="*/ 1042353 h 4343210"/>
              <a:gd name="csX1" fmla="*/ 11075924 w 11075924"/>
              <a:gd name="csY1" fmla="*/ 1042353 h 4343210"/>
              <a:gd name="csX2" fmla="*/ 11075860 w 11075924"/>
              <a:gd name="csY2" fmla="*/ 1042416 h 4343210"/>
              <a:gd name="csX3" fmla="*/ 4777359 w 11075924"/>
              <a:gd name="csY3" fmla="*/ 632841 h 4343210"/>
              <a:gd name="csX4" fmla="*/ 4777359 w 11075924"/>
              <a:gd name="csY4" fmla="*/ 1886141 h 4343210"/>
              <a:gd name="csX5" fmla="*/ 5404042 w 11075924"/>
              <a:gd name="csY5" fmla="*/ 1886141 h 4343210"/>
              <a:gd name="csX6" fmla="*/ 6241669 w 11075924"/>
              <a:gd name="csY6" fmla="*/ 1259523 h 4343210"/>
              <a:gd name="csX7" fmla="*/ 5404042 w 11075924"/>
              <a:gd name="csY7" fmla="*/ 632841 h 4343210"/>
              <a:gd name="csX8" fmla="*/ 7688199 w 11075924"/>
              <a:gd name="csY8" fmla="*/ 64 h 4343210"/>
              <a:gd name="csX9" fmla="*/ 11075860 w 11075924"/>
              <a:gd name="csY9" fmla="*/ 64 h 4343210"/>
              <a:gd name="csX10" fmla="*/ 11075860 w 11075924"/>
              <a:gd name="csY10" fmla="*/ 1042353 h 4343210"/>
              <a:gd name="csX11" fmla="*/ 11044872 w 11075924"/>
              <a:gd name="csY11" fmla="*/ 1042353 h 4343210"/>
              <a:gd name="csX12" fmla="*/ 10107994 w 11075924"/>
              <a:gd name="csY12" fmla="*/ 657669 h 4343210"/>
              <a:gd name="csX13" fmla="*/ 8891905 w 11075924"/>
              <a:gd name="csY13" fmla="*/ 657669 h 4343210"/>
              <a:gd name="csX14" fmla="*/ 8891905 w 11075924"/>
              <a:gd name="csY14" fmla="*/ 1817942 h 4343210"/>
              <a:gd name="csX15" fmla="*/ 9561957 w 11075924"/>
              <a:gd name="csY15" fmla="*/ 1817942 h 4343210"/>
              <a:gd name="csX16" fmla="*/ 10498836 w 11075924"/>
              <a:gd name="csY16" fmla="*/ 1507744 h 4343210"/>
              <a:gd name="csX17" fmla="*/ 10529888 w 11075924"/>
              <a:gd name="csY17" fmla="*/ 1507744 h 4343210"/>
              <a:gd name="csX18" fmla="*/ 10529888 w 11075924"/>
              <a:gd name="csY18" fmla="*/ 2785872 h 4343210"/>
              <a:gd name="csX19" fmla="*/ 10498836 w 11075924"/>
              <a:gd name="csY19" fmla="*/ 2785872 h 4343210"/>
              <a:gd name="csX20" fmla="*/ 9561957 w 11075924"/>
              <a:gd name="csY20" fmla="*/ 2475674 h 4343210"/>
              <a:gd name="csX21" fmla="*/ 8891905 w 11075924"/>
              <a:gd name="csY21" fmla="*/ 2475674 h 4343210"/>
              <a:gd name="csX22" fmla="*/ 8891905 w 11075924"/>
              <a:gd name="csY22" fmla="*/ 3375343 h 4343210"/>
              <a:gd name="csX23" fmla="*/ 9202103 w 11075924"/>
              <a:gd name="csY23" fmla="*/ 4312222 h 4343210"/>
              <a:gd name="csX24" fmla="*/ 9202103 w 11075924"/>
              <a:gd name="csY24" fmla="*/ 4343210 h 4343210"/>
              <a:gd name="csX25" fmla="*/ 7688199 w 11075924"/>
              <a:gd name="csY25" fmla="*/ 4343210 h 4343210"/>
              <a:gd name="csX26" fmla="*/ 7688199 w 11075924"/>
              <a:gd name="csY26" fmla="*/ 4312222 h 4343210"/>
              <a:gd name="csX27" fmla="*/ 7998396 w 11075924"/>
              <a:gd name="csY27" fmla="*/ 3375343 h 4343210"/>
              <a:gd name="csX28" fmla="*/ 7998396 w 11075924"/>
              <a:gd name="csY28" fmla="*/ 967994 h 4343210"/>
              <a:gd name="csX29" fmla="*/ 7688199 w 11075924"/>
              <a:gd name="csY29" fmla="*/ 31115 h 4343210"/>
              <a:gd name="csX30" fmla="*/ 3573716 w 11075924"/>
              <a:gd name="csY30" fmla="*/ 0 h 4343210"/>
              <a:gd name="csX31" fmla="*/ 5596382 w 11075924"/>
              <a:gd name="csY31" fmla="*/ 0 h 4343210"/>
              <a:gd name="csX32" fmla="*/ 7135114 w 11075924"/>
              <a:gd name="csY32" fmla="*/ 1259523 h 4343210"/>
              <a:gd name="csX33" fmla="*/ 6227953 w 11075924"/>
              <a:gd name="csY33" fmla="*/ 2437257 h 4343210"/>
              <a:gd name="csX34" fmla="*/ 7420547 w 11075924"/>
              <a:gd name="csY34" fmla="*/ 4343146 h 4343210"/>
              <a:gd name="csX35" fmla="*/ 6421628 w 11075924"/>
              <a:gd name="csY35" fmla="*/ 4343146 h 4343210"/>
              <a:gd name="csX36" fmla="*/ 5341049 w 11075924"/>
              <a:gd name="csY36" fmla="*/ 2519045 h 4343210"/>
              <a:gd name="csX37" fmla="*/ 4777424 w 11075924"/>
              <a:gd name="csY37" fmla="*/ 2519045 h 4343210"/>
              <a:gd name="csX38" fmla="*/ 4777424 w 11075924"/>
              <a:gd name="csY38" fmla="*/ 3375279 h 4343210"/>
              <a:gd name="csX39" fmla="*/ 5087620 w 11075924"/>
              <a:gd name="csY39" fmla="*/ 4312158 h 4343210"/>
              <a:gd name="csX40" fmla="*/ 5087620 w 11075924"/>
              <a:gd name="csY40" fmla="*/ 4343146 h 4343210"/>
              <a:gd name="csX41" fmla="*/ 3573716 w 11075924"/>
              <a:gd name="csY41" fmla="*/ 4343146 h 4343210"/>
              <a:gd name="csX42" fmla="*/ 3573716 w 11075924"/>
              <a:gd name="csY42" fmla="*/ 4312158 h 4343210"/>
              <a:gd name="csX43" fmla="*/ 3883914 w 11075924"/>
              <a:gd name="csY43" fmla="*/ 3375279 h 4343210"/>
              <a:gd name="csX44" fmla="*/ 3883914 w 11075924"/>
              <a:gd name="csY44" fmla="*/ 967931 h 4343210"/>
              <a:gd name="csX45" fmla="*/ 3573716 w 11075924"/>
              <a:gd name="csY45" fmla="*/ 31052 h 4343210"/>
              <a:gd name="csX46" fmla="*/ 0 w 11075924"/>
              <a:gd name="csY46" fmla="*/ 0 h 4343210"/>
              <a:gd name="csX47" fmla="*/ 1513904 w 11075924"/>
              <a:gd name="csY47" fmla="*/ 0 h 4343210"/>
              <a:gd name="csX48" fmla="*/ 1513904 w 11075924"/>
              <a:gd name="csY48" fmla="*/ 31052 h 4343210"/>
              <a:gd name="csX49" fmla="*/ 1203642 w 11075924"/>
              <a:gd name="csY49" fmla="*/ 967931 h 4343210"/>
              <a:gd name="csX50" fmla="*/ 1203642 w 11075924"/>
              <a:gd name="csY50" fmla="*/ 3685477 h 4343210"/>
              <a:gd name="csX51" fmla="*/ 2320481 w 11075924"/>
              <a:gd name="csY51" fmla="*/ 3685477 h 4343210"/>
              <a:gd name="csX52" fmla="*/ 3257359 w 11075924"/>
              <a:gd name="csY52" fmla="*/ 3313240 h 4343210"/>
              <a:gd name="csX53" fmla="*/ 3288411 w 11075924"/>
              <a:gd name="csY53" fmla="*/ 3313240 h 4343210"/>
              <a:gd name="csX54" fmla="*/ 3288411 w 11075924"/>
              <a:gd name="csY54" fmla="*/ 4343210 h 4343210"/>
              <a:gd name="csX55" fmla="*/ 3288347 w 11075924"/>
              <a:gd name="csY55" fmla="*/ 4343146 h 4343210"/>
              <a:gd name="csX56" fmla="*/ 0 w 11075924"/>
              <a:gd name="csY56" fmla="*/ 4343146 h 4343210"/>
              <a:gd name="csX57" fmla="*/ 0 w 11075924"/>
              <a:gd name="csY57" fmla="*/ 4312158 h 4343210"/>
              <a:gd name="csX58" fmla="*/ 310198 w 11075924"/>
              <a:gd name="csY58" fmla="*/ 3375279 h 4343210"/>
              <a:gd name="csX59" fmla="*/ 310198 w 11075924"/>
              <a:gd name="csY59" fmla="*/ 967931 h 4343210"/>
              <a:gd name="csX60" fmla="*/ 0 w 11075924"/>
              <a:gd name="csY60" fmla="*/ 31052 h 43432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11075924" h="4343210">
                <a:moveTo>
                  <a:pt x="11075860" y="1042353"/>
                </a:moveTo>
                <a:lnTo>
                  <a:pt x="11075924" y="1042353"/>
                </a:lnTo>
                <a:lnTo>
                  <a:pt x="11075860" y="1042416"/>
                </a:lnTo>
                <a:close/>
                <a:moveTo>
                  <a:pt x="4777359" y="632841"/>
                </a:moveTo>
                <a:lnTo>
                  <a:pt x="4777359" y="1886141"/>
                </a:lnTo>
                <a:lnTo>
                  <a:pt x="5404042" y="1886141"/>
                </a:lnTo>
                <a:cubicBezTo>
                  <a:pt x="5900420" y="1886141"/>
                  <a:pt x="6241669" y="1724851"/>
                  <a:pt x="6241669" y="1259523"/>
                </a:cubicBezTo>
                <a:cubicBezTo>
                  <a:pt x="6241669" y="794194"/>
                  <a:pt x="5900420" y="632841"/>
                  <a:pt x="5404042" y="632841"/>
                </a:cubicBezTo>
                <a:close/>
                <a:moveTo>
                  <a:pt x="7688199" y="64"/>
                </a:moveTo>
                <a:lnTo>
                  <a:pt x="11075860" y="64"/>
                </a:lnTo>
                <a:lnTo>
                  <a:pt x="11075860" y="1042353"/>
                </a:lnTo>
                <a:lnTo>
                  <a:pt x="11044872" y="1042353"/>
                </a:lnTo>
                <a:cubicBezTo>
                  <a:pt x="10852531" y="775526"/>
                  <a:pt x="10554716" y="657669"/>
                  <a:pt x="10107994" y="657669"/>
                </a:cubicBezTo>
                <a:lnTo>
                  <a:pt x="8891905" y="657669"/>
                </a:lnTo>
                <a:lnTo>
                  <a:pt x="8891905" y="1817942"/>
                </a:lnTo>
                <a:lnTo>
                  <a:pt x="9561957" y="1817942"/>
                </a:lnTo>
                <a:cubicBezTo>
                  <a:pt x="10008680" y="1817942"/>
                  <a:pt x="10306494" y="1749679"/>
                  <a:pt x="10498836" y="1507744"/>
                </a:cubicBezTo>
                <a:lnTo>
                  <a:pt x="10529888" y="1507744"/>
                </a:lnTo>
                <a:lnTo>
                  <a:pt x="10529888" y="2785872"/>
                </a:lnTo>
                <a:lnTo>
                  <a:pt x="10498836" y="2785872"/>
                </a:lnTo>
                <a:cubicBezTo>
                  <a:pt x="10306494" y="2543874"/>
                  <a:pt x="10008680" y="2475674"/>
                  <a:pt x="9561957" y="2475674"/>
                </a:cubicBezTo>
                <a:lnTo>
                  <a:pt x="8891905" y="2475674"/>
                </a:lnTo>
                <a:lnTo>
                  <a:pt x="8891905" y="3375343"/>
                </a:lnTo>
                <a:cubicBezTo>
                  <a:pt x="8891905" y="3822065"/>
                  <a:pt x="9003602" y="4119880"/>
                  <a:pt x="9202103" y="4312222"/>
                </a:cubicBezTo>
                <a:lnTo>
                  <a:pt x="9202103" y="4343210"/>
                </a:lnTo>
                <a:lnTo>
                  <a:pt x="7688199" y="4343210"/>
                </a:lnTo>
                <a:lnTo>
                  <a:pt x="7688199" y="4312222"/>
                </a:lnTo>
                <a:cubicBezTo>
                  <a:pt x="7886764" y="4119880"/>
                  <a:pt x="7998396" y="3822065"/>
                  <a:pt x="7998396" y="3375343"/>
                </a:cubicBezTo>
                <a:lnTo>
                  <a:pt x="7998396" y="967994"/>
                </a:lnTo>
                <a:cubicBezTo>
                  <a:pt x="7998396" y="521272"/>
                  <a:pt x="7824661" y="223457"/>
                  <a:pt x="7688199" y="31115"/>
                </a:cubicBezTo>
                <a:close/>
                <a:moveTo>
                  <a:pt x="3573716" y="0"/>
                </a:moveTo>
                <a:lnTo>
                  <a:pt x="5596382" y="0"/>
                </a:lnTo>
                <a:cubicBezTo>
                  <a:pt x="6508432" y="0"/>
                  <a:pt x="7135114" y="428117"/>
                  <a:pt x="7135114" y="1259523"/>
                </a:cubicBezTo>
                <a:cubicBezTo>
                  <a:pt x="7135114" y="1880680"/>
                  <a:pt x="6785229" y="2276729"/>
                  <a:pt x="6227953" y="2437257"/>
                </a:cubicBezTo>
                <a:lnTo>
                  <a:pt x="7420547" y="4343146"/>
                </a:lnTo>
                <a:lnTo>
                  <a:pt x="6421628" y="4343146"/>
                </a:lnTo>
                <a:lnTo>
                  <a:pt x="5341049" y="2519045"/>
                </a:lnTo>
                <a:lnTo>
                  <a:pt x="4777424" y="2519045"/>
                </a:lnTo>
                <a:lnTo>
                  <a:pt x="4777424" y="3375279"/>
                </a:lnTo>
                <a:cubicBezTo>
                  <a:pt x="4777424" y="3822002"/>
                  <a:pt x="4889119" y="4119817"/>
                  <a:pt x="5087620" y="4312158"/>
                </a:cubicBezTo>
                <a:lnTo>
                  <a:pt x="5087620" y="4343146"/>
                </a:lnTo>
                <a:lnTo>
                  <a:pt x="3573716" y="4343146"/>
                </a:lnTo>
                <a:lnTo>
                  <a:pt x="3573716" y="4312158"/>
                </a:lnTo>
                <a:cubicBezTo>
                  <a:pt x="3772281" y="4119817"/>
                  <a:pt x="3883914" y="3822002"/>
                  <a:pt x="3883914" y="3375279"/>
                </a:cubicBezTo>
                <a:lnTo>
                  <a:pt x="3883914" y="967931"/>
                </a:lnTo>
                <a:cubicBezTo>
                  <a:pt x="3883914" y="521208"/>
                  <a:pt x="3772219" y="223393"/>
                  <a:pt x="3573716" y="31052"/>
                </a:cubicBezTo>
                <a:close/>
                <a:moveTo>
                  <a:pt x="0" y="0"/>
                </a:moveTo>
                <a:lnTo>
                  <a:pt x="1513904" y="0"/>
                </a:lnTo>
                <a:lnTo>
                  <a:pt x="1513904" y="31052"/>
                </a:lnTo>
                <a:cubicBezTo>
                  <a:pt x="1315339" y="223393"/>
                  <a:pt x="1203642" y="521208"/>
                  <a:pt x="1203642" y="967931"/>
                </a:cubicBezTo>
                <a:lnTo>
                  <a:pt x="1203642" y="3685477"/>
                </a:lnTo>
                <a:lnTo>
                  <a:pt x="2320481" y="3685477"/>
                </a:lnTo>
                <a:cubicBezTo>
                  <a:pt x="2767203" y="3685477"/>
                  <a:pt x="3065018" y="3567621"/>
                  <a:pt x="3257359" y="3313240"/>
                </a:cubicBezTo>
                <a:lnTo>
                  <a:pt x="3288411" y="3313240"/>
                </a:lnTo>
                <a:lnTo>
                  <a:pt x="3288411" y="4343210"/>
                </a:lnTo>
                <a:lnTo>
                  <a:pt x="3288347" y="4343146"/>
                </a:lnTo>
                <a:lnTo>
                  <a:pt x="0" y="4343146"/>
                </a:lnTo>
                <a:lnTo>
                  <a:pt x="0" y="4312158"/>
                </a:lnTo>
                <a:cubicBezTo>
                  <a:pt x="198565" y="4119817"/>
                  <a:pt x="310198" y="3822002"/>
                  <a:pt x="310198" y="3375279"/>
                </a:cubicBezTo>
                <a:lnTo>
                  <a:pt x="310198" y="967931"/>
                </a:lnTo>
                <a:cubicBezTo>
                  <a:pt x="310198" y="521208"/>
                  <a:pt x="198501" y="223393"/>
                  <a:pt x="0" y="31052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C0BA390-6997-4BDB-816C-39010FC9D3F4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007882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logga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17309FD-A248-6314-CC5E-53F4610A4E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2450" y="1276604"/>
            <a:ext cx="11075924" cy="4343210"/>
          </a:xfrm>
          <a:custGeom>
            <a:avLst/>
            <a:gdLst>
              <a:gd name="csX0" fmla="*/ 11075860 w 11075924"/>
              <a:gd name="csY0" fmla="*/ 1042353 h 4343210"/>
              <a:gd name="csX1" fmla="*/ 11075924 w 11075924"/>
              <a:gd name="csY1" fmla="*/ 1042353 h 4343210"/>
              <a:gd name="csX2" fmla="*/ 11075860 w 11075924"/>
              <a:gd name="csY2" fmla="*/ 1042416 h 4343210"/>
              <a:gd name="csX3" fmla="*/ 4777359 w 11075924"/>
              <a:gd name="csY3" fmla="*/ 632841 h 4343210"/>
              <a:gd name="csX4" fmla="*/ 4777359 w 11075924"/>
              <a:gd name="csY4" fmla="*/ 1886141 h 4343210"/>
              <a:gd name="csX5" fmla="*/ 5404042 w 11075924"/>
              <a:gd name="csY5" fmla="*/ 1886141 h 4343210"/>
              <a:gd name="csX6" fmla="*/ 6241669 w 11075924"/>
              <a:gd name="csY6" fmla="*/ 1259523 h 4343210"/>
              <a:gd name="csX7" fmla="*/ 5404042 w 11075924"/>
              <a:gd name="csY7" fmla="*/ 632841 h 4343210"/>
              <a:gd name="csX8" fmla="*/ 7688199 w 11075924"/>
              <a:gd name="csY8" fmla="*/ 64 h 4343210"/>
              <a:gd name="csX9" fmla="*/ 11075860 w 11075924"/>
              <a:gd name="csY9" fmla="*/ 64 h 4343210"/>
              <a:gd name="csX10" fmla="*/ 11075860 w 11075924"/>
              <a:gd name="csY10" fmla="*/ 1042353 h 4343210"/>
              <a:gd name="csX11" fmla="*/ 11044872 w 11075924"/>
              <a:gd name="csY11" fmla="*/ 1042353 h 4343210"/>
              <a:gd name="csX12" fmla="*/ 10107994 w 11075924"/>
              <a:gd name="csY12" fmla="*/ 657669 h 4343210"/>
              <a:gd name="csX13" fmla="*/ 8891905 w 11075924"/>
              <a:gd name="csY13" fmla="*/ 657669 h 4343210"/>
              <a:gd name="csX14" fmla="*/ 8891905 w 11075924"/>
              <a:gd name="csY14" fmla="*/ 1817942 h 4343210"/>
              <a:gd name="csX15" fmla="*/ 9561957 w 11075924"/>
              <a:gd name="csY15" fmla="*/ 1817942 h 4343210"/>
              <a:gd name="csX16" fmla="*/ 10498836 w 11075924"/>
              <a:gd name="csY16" fmla="*/ 1507744 h 4343210"/>
              <a:gd name="csX17" fmla="*/ 10529888 w 11075924"/>
              <a:gd name="csY17" fmla="*/ 1507744 h 4343210"/>
              <a:gd name="csX18" fmla="*/ 10529888 w 11075924"/>
              <a:gd name="csY18" fmla="*/ 2785872 h 4343210"/>
              <a:gd name="csX19" fmla="*/ 10498836 w 11075924"/>
              <a:gd name="csY19" fmla="*/ 2785872 h 4343210"/>
              <a:gd name="csX20" fmla="*/ 9561957 w 11075924"/>
              <a:gd name="csY20" fmla="*/ 2475674 h 4343210"/>
              <a:gd name="csX21" fmla="*/ 8891905 w 11075924"/>
              <a:gd name="csY21" fmla="*/ 2475674 h 4343210"/>
              <a:gd name="csX22" fmla="*/ 8891905 w 11075924"/>
              <a:gd name="csY22" fmla="*/ 3375343 h 4343210"/>
              <a:gd name="csX23" fmla="*/ 9202103 w 11075924"/>
              <a:gd name="csY23" fmla="*/ 4312222 h 4343210"/>
              <a:gd name="csX24" fmla="*/ 9202103 w 11075924"/>
              <a:gd name="csY24" fmla="*/ 4343210 h 4343210"/>
              <a:gd name="csX25" fmla="*/ 7688199 w 11075924"/>
              <a:gd name="csY25" fmla="*/ 4343210 h 4343210"/>
              <a:gd name="csX26" fmla="*/ 7688199 w 11075924"/>
              <a:gd name="csY26" fmla="*/ 4312222 h 4343210"/>
              <a:gd name="csX27" fmla="*/ 7998396 w 11075924"/>
              <a:gd name="csY27" fmla="*/ 3375343 h 4343210"/>
              <a:gd name="csX28" fmla="*/ 7998396 w 11075924"/>
              <a:gd name="csY28" fmla="*/ 967994 h 4343210"/>
              <a:gd name="csX29" fmla="*/ 7688199 w 11075924"/>
              <a:gd name="csY29" fmla="*/ 31115 h 4343210"/>
              <a:gd name="csX30" fmla="*/ 3573716 w 11075924"/>
              <a:gd name="csY30" fmla="*/ 0 h 4343210"/>
              <a:gd name="csX31" fmla="*/ 5596382 w 11075924"/>
              <a:gd name="csY31" fmla="*/ 0 h 4343210"/>
              <a:gd name="csX32" fmla="*/ 7135114 w 11075924"/>
              <a:gd name="csY32" fmla="*/ 1259523 h 4343210"/>
              <a:gd name="csX33" fmla="*/ 6227953 w 11075924"/>
              <a:gd name="csY33" fmla="*/ 2437257 h 4343210"/>
              <a:gd name="csX34" fmla="*/ 7420547 w 11075924"/>
              <a:gd name="csY34" fmla="*/ 4343146 h 4343210"/>
              <a:gd name="csX35" fmla="*/ 6421628 w 11075924"/>
              <a:gd name="csY35" fmla="*/ 4343146 h 4343210"/>
              <a:gd name="csX36" fmla="*/ 5341049 w 11075924"/>
              <a:gd name="csY36" fmla="*/ 2519045 h 4343210"/>
              <a:gd name="csX37" fmla="*/ 4777424 w 11075924"/>
              <a:gd name="csY37" fmla="*/ 2519045 h 4343210"/>
              <a:gd name="csX38" fmla="*/ 4777424 w 11075924"/>
              <a:gd name="csY38" fmla="*/ 3375279 h 4343210"/>
              <a:gd name="csX39" fmla="*/ 5087620 w 11075924"/>
              <a:gd name="csY39" fmla="*/ 4312158 h 4343210"/>
              <a:gd name="csX40" fmla="*/ 5087620 w 11075924"/>
              <a:gd name="csY40" fmla="*/ 4343146 h 4343210"/>
              <a:gd name="csX41" fmla="*/ 3573716 w 11075924"/>
              <a:gd name="csY41" fmla="*/ 4343146 h 4343210"/>
              <a:gd name="csX42" fmla="*/ 3573716 w 11075924"/>
              <a:gd name="csY42" fmla="*/ 4312158 h 4343210"/>
              <a:gd name="csX43" fmla="*/ 3883914 w 11075924"/>
              <a:gd name="csY43" fmla="*/ 3375279 h 4343210"/>
              <a:gd name="csX44" fmla="*/ 3883914 w 11075924"/>
              <a:gd name="csY44" fmla="*/ 967931 h 4343210"/>
              <a:gd name="csX45" fmla="*/ 3573716 w 11075924"/>
              <a:gd name="csY45" fmla="*/ 31052 h 4343210"/>
              <a:gd name="csX46" fmla="*/ 0 w 11075924"/>
              <a:gd name="csY46" fmla="*/ 0 h 4343210"/>
              <a:gd name="csX47" fmla="*/ 1513904 w 11075924"/>
              <a:gd name="csY47" fmla="*/ 0 h 4343210"/>
              <a:gd name="csX48" fmla="*/ 1513904 w 11075924"/>
              <a:gd name="csY48" fmla="*/ 31052 h 4343210"/>
              <a:gd name="csX49" fmla="*/ 1203642 w 11075924"/>
              <a:gd name="csY49" fmla="*/ 967931 h 4343210"/>
              <a:gd name="csX50" fmla="*/ 1203642 w 11075924"/>
              <a:gd name="csY50" fmla="*/ 3685477 h 4343210"/>
              <a:gd name="csX51" fmla="*/ 2320481 w 11075924"/>
              <a:gd name="csY51" fmla="*/ 3685477 h 4343210"/>
              <a:gd name="csX52" fmla="*/ 3257359 w 11075924"/>
              <a:gd name="csY52" fmla="*/ 3313240 h 4343210"/>
              <a:gd name="csX53" fmla="*/ 3288411 w 11075924"/>
              <a:gd name="csY53" fmla="*/ 3313240 h 4343210"/>
              <a:gd name="csX54" fmla="*/ 3288411 w 11075924"/>
              <a:gd name="csY54" fmla="*/ 4343210 h 4343210"/>
              <a:gd name="csX55" fmla="*/ 3288347 w 11075924"/>
              <a:gd name="csY55" fmla="*/ 4343146 h 4343210"/>
              <a:gd name="csX56" fmla="*/ 0 w 11075924"/>
              <a:gd name="csY56" fmla="*/ 4343146 h 4343210"/>
              <a:gd name="csX57" fmla="*/ 0 w 11075924"/>
              <a:gd name="csY57" fmla="*/ 4312158 h 4343210"/>
              <a:gd name="csX58" fmla="*/ 310198 w 11075924"/>
              <a:gd name="csY58" fmla="*/ 3375279 h 4343210"/>
              <a:gd name="csX59" fmla="*/ 310198 w 11075924"/>
              <a:gd name="csY59" fmla="*/ 967931 h 4343210"/>
              <a:gd name="csX60" fmla="*/ 0 w 11075924"/>
              <a:gd name="csY60" fmla="*/ 31052 h 43432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11075924" h="4343210">
                <a:moveTo>
                  <a:pt x="11075860" y="1042353"/>
                </a:moveTo>
                <a:lnTo>
                  <a:pt x="11075924" y="1042353"/>
                </a:lnTo>
                <a:lnTo>
                  <a:pt x="11075860" y="1042416"/>
                </a:lnTo>
                <a:close/>
                <a:moveTo>
                  <a:pt x="4777359" y="632841"/>
                </a:moveTo>
                <a:lnTo>
                  <a:pt x="4777359" y="1886141"/>
                </a:lnTo>
                <a:lnTo>
                  <a:pt x="5404042" y="1886141"/>
                </a:lnTo>
                <a:cubicBezTo>
                  <a:pt x="5900420" y="1886141"/>
                  <a:pt x="6241669" y="1724851"/>
                  <a:pt x="6241669" y="1259523"/>
                </a:cubicBezTo>
                <a:cubicBezTo>
                  <a:pt x="6241669" y="794194"/>
                  <a:pt x="5900420" y="632841"/>
                  <a:pt x="5404042" y="632841"/>
                </a:cubicBezTo>
                <a:close/>
                <a:moveTo>
                  <a:pt x="7688199" y="64"/>
                </a:moveTo>
                <a:lnTo>
                  <a:pt x="11075860" y="64"/>
                </a:lnTo>
                <a:lnTo>
                  <a:pt x="11075860" y="1042353"/>
                </a:lnTo>
                <a:lnTo>
                  <a:pt x="11044872" y="1042353"/>
                </a:lnTo>
                <a:cubicBezTo>
                  <a:pt x="10852531" y="775526"/>
                  <a:pt x="10554716" y="657669"/>
                  <a:pt x="10107994" y="657669"/>
                </a:cubicBezTo>
                <a:lnTo>
                  <a:pt x="8891905" y="657669"/>
                </a:lnTo>
                <a:lnTo>
                  <a:pt x="8891905" y="1817942"/>
                </a:lnTo>
                <a:lnTo>
                  <a:pt x="9561957" y="1817942"/>
                </a:lnTo>
                <a:cubicBezTo>
                  <a:pt x="10008680" y="1817942"/>
                  <a:pt x="10306494" y="1749679"/>
                  <a:pt x="10498836" y="1507744"/>
                </a:cubicBezTo>
                <a:lnTo>
                  <a:pt x="10529888" y="1507744"/>
                </a:lnTo>
                <a:lnTo>
                  <a:pt x="10529888" y="2785872"/>
                </a:lnTo>
                <a:lnTo>
                  <a:pt x="10498836" y="2785872"/>
                </a:lnTo>
                <a:cubicBezTo>
                  <a:pt x="10306494" y="2543874"/>
                  <a:pt x="10008680" y="2475674"/>
                  <a:pt x="9561957" y="2475674"/>
                </a:cubicBezTo>
                <a:lnTo>
                  <a:pt x="8891905" y="2475674"/>
                </a:lnTo>
                <a:lnTo>
                  <a:pt x="8891905" y="3375343"/>
                </a:lnTo>
                <a:cubicBezTo>
                  <a:pt x="8891905" y="3822065"/>
                  <a:pt x="9003602" y="4119880"/>
                  <a:pt x="9202103" y="4312222"/>
                </a:cubicBezTo>
                <a:lnTo>
                  <a:pt x="9202103" y="4343210"/>
                </a:lnTo>
                <a:lnTo>
                  <a:pt x="7688199" y="4343210"/>
                </a:lnTo>
                <a:lnTo>
                  <a:pt x="7688199" y="4312222"/>
                </a:lnTo>
                <a:cubicBezTo>
                  <a:pt x="7886764" y="4119880"/>
                  <a:pt x="7998396" y="3822065"/>
                  <a:pt x="7998396" y="3375343"/>
                </a:cubicBezTo>
                <a:lnTo>
                  <a:pt x="7998396" y="967994"/>
                </a:lnTo>
                <a:cubicBezTo>
                  <a:pt x="7998396" y="521272"/>
                  <a:pt x="7824661" y="223457"/>
                  <a:pt x="7688199" y="31115"/>
                </a:cubicBezTo>
                <a:close/>
                <a:moveTo>
                  <a:pt x="3573716" y="0"/>
                </a:moveTo>
                <a:lnTo>
                  <a:pt x="5596382" y="0"/>
                </a:lnTo>
                <a:cubicBezTo>
                  <a:pt x="6508432" y="0"/>
                  <a:pt x="7135114" y="428117"/>
                  <a:pt x="7135114" y="1259523"/>
                </a:cubicBezTo>
                <a:cubicBezTo>
                  <a:pt x="7135114" y="1880680"/>
                  <a:pt x="6785229" y="2276729"/>
                  <a:pt x="6227953" y="2437257"/>
                </a:cubicBezTo>
                <a:lnTo>
                  <a:pt x="7420547" y="4343146"/>
                </a:lnTo>
                <a:lnTo>
                  <a:pt x="6421628" y="4343146"/>
                </a:lnTo>
                <a:lnTo>
                  <a:pt x="5341049" y="2519045"/>
                </a:lnTo>
                <a:lnTo>
                  <a:pt x="4777424" y="2519045"/>
                </a:lnTo>
                <a:lnTo>
                  <a:pt x="4777424" y="3375279"/>
                </a:lnTo>
                <a:cubicBezTo>
                  <a:pt x="4777424" y="3822002"/>
                  <a:pt x="4889119" y="4119817"/>
                  <a:pt x="5087620" y="4312158"/>
                </a:cubicBezTo>
                <a:lnTo>
                  <a:pt x="5087620" y="4343146"/>
                </a:lnTo>
                <a:lnTo>
                  <a:pt x="3573716" y="4343146"/>
                </a:lnTo>
                <a:lnTo>
                  <a:pt x="3573716" y="4312158"/>
                </a:lnTo>
                <a:cubicBezTo>
                  <a:pt x="3772281" y="4119817"/>
                  <a:pt x="3883914" y="3822002"/>
                  <a:pt x="3883914" y="3375279"/>
                </a:cubicBezTo>
                <a:lnTo>
                  <a:pt x="3883914" y="967931"/>
                </a:lnTo>
                <a:cubicBezTo>
                  <a:pt x="3883914" y="521208"/>
                  <a:pt x="3772219" y="223393"/>
                  <a:pt x="3573716" y="31052"/>
                </a:cubicBezTo>
                <a:close/>
                <a:moveTo>
                  <a:pt x="0" y="0"/>
                </a:moveTo>
                <a:lnTo>
                  <a:pt x="1513904" y="0"/>
                </a:lnTo>
                <a:lnTo>
                  <a:pt x="1513904" y="31052"/>
                </a:lnTo>
                <a:cubicBezTo>
                  <a:pt x="1315339" y="223393"/>
                  <a:pt x="1203642" y="521208"/>
                  <a:pt x="1203642" y="967931"/>
                </a:cubicBezTo>
                <a:lnTo>
                  <a:pt x="1203642" y="3685477"/>
                </a:lnTo>
                <a:lnTo>
                  <a:pt x="2320481" y="3685477"/>
                </a:lnTo>
                <a:cubicBezTo>
                  <a:pt x="2767203" y="3685477"/>
                  <a:pt x="3065018" y="3567621"/>
                  <a:pt x="3257359" y="3313240"/>
                </a:cubicBezTo>
                <a:lnTo>
                  <a:pt x="3288411" y="3313240"/>
                </a:lnTo>
                <a:lnTo>
                  <a:pt x="3288411" y="4343210"/>
                </a:lnTo>
                <a:lnTo>
                  <a:pt x="3288347" y="4343146"/>
                </a:lnTo>
                <a:lnTo>
                  <a:pt x="0" y="4343146"/>
                </a:lnTo>
                <a:lnTo>
                  <a:pt x="0" y="4312158"/>
                </a:lnTo>
                <a:cubicBezTo>
                  <a:pt x="198565" y="4119817"/>
                  <a:pt x="310198" y="3822002"/>
                  <a:pt x="310198" y="3375279"/>
                </a:cubicBezTo>
                <a:lnTo>
                  <a:pt x="310198" y="967931"/>
                </a:lnTo>
                <a:cubicBezTo>
                  <a:pt x="310198" y="521208"/>
                  <a:pt x="198501" y="223393"/>
                  <a:pt x="0" y="31052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3371DA-2E48-42CD-AF63-AC845805CFE6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876838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logga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17309FD-A248-6314-CC5E-53F4610A4E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2450" y="1276604"/>
            <a:ext cx="11075924" cy="4343210"/>
          </a:xfrm>
          <a:custGeom>
            <a:avLst/>
            <a:gdLst>
              <a:gd name="csX0" fmla="*/ 11075860 w 11075924"/>
              <a:gd name="csY0" fmla="*/ 1042353 h 4343210"/>
              <a:gd name="csX1" fmla="*/ 11075924 w 11075924"/>
              <a:gd name="csY1" fmla="*/ 1042353 h 4343210"/>
              <a:gd name="csX2" fmla="*/ 11075860 w 11075924"/>
              <a:gd name="csY2" fmla="*/ 1042416 h 4343210"/>
              <a:gd name="csX3" fmla="*/ 4777359 w 11075924"/>
              <a:gd name="csY3" fmla="*/ 632841 h 4343210"/>
              <a:gd name="csX4" fmla="*/ 4777359 w 11075924"/>
              <a:gd name="csY4" fmla="*/ 1886141 h 4343210"/>
              <a:gd name="csX5" fmla="*/ 5404042 w 11075924"/>
              <a:gd name="csY5" fmla="*/ 1886141 h 4343210"/>
              <a:gd name="csX6" fmla="*/ 6241669 w 11075924"/>
              <a:gd name="csY6" fmla="*/ 1259523 h 4343210"/>
              <a:gd name="csX7" fmla="*/ 5404042 w 11075924"/>
              <a:gd name="csY7" fmla="*/ 632841 h 4343210"/>
              <a:gd name="csX8" fmla="*/ 7688199 w 11075924"/>
              <a:gd name="csY8" fmla="*/ 64 h 4343210"/>
              <a:gd name="csX9" fmla="*/ 11075860 w 11075924"/>
              <a:gd name="csY9" fmla="*/ 64 h 4343210"/>
              <a:gd name="csX10" fmla="*/ 11075860 w 11075924"/>
              <a:gd name="csY10" fmla="*/ 1042353 h 4343210"/>
              <a:gd name="csX11" fmla="*/ 11044872 w 11075924"/>
              <a:gd name="csY11" fmla="*/ 1042353 h 4343210"/>
              <a:gd name="csX12" fmla="*/ 10107994 w 11075924"/>
              <a:gd name="csY12" fmla="*/ 657669 h 4343210"/>
              <a:gd name="csX13" fmla="*/ 8891905 w 11075924"/>
              <a:gd name="csY13" fmla="*/ 657669 h 4343210"/>
              <a:gd name="csX14" fmla="*/ 8891905 w 11075924"/>
              <a:gd name="csY14" fmla="*/ 1817942 h 4343210"/>
              <a:gd name="csX15" fmla="*/ 9561957 w 11075924"/>
              <a:gd name="csY15" fmla="*/ 1817942 h 4343210"/>
              <a:gd name="csX16" fmla="*/ 10498836 w 11075924"/>
              <a:gd name="csY16" fmla="*/ 1507744 h 4343210"/>
              <a:gd name="csX17" fmla="*/ 10529888 w 11075924"/>
              <a:gd name="csY17" fmla="*/ 1507744 h 4343210"/>
              <a:gd name="csX18" fmla="*/ 10529888 w 11075924"/>
              <a:gd name="csY18" fmla="*/ 2785872 h 4343210"/>
              <a:gd name="csX19" fmla="*/ 10498836 w 11075924"/>
              <a:gd name="csY19" fmla="*/ 2785872 h 4343210"/>
              <a:gd name="csX20" fmla="*/ 9561957 w 11075924"/>
              <a:gd name="csY20" fmla="*/ 2475674 h 4343210"/>
              <a:gd name="csX21" fmla="*/ 8891905 w 11075924"/>
              <a:gd name="csY21" fmla="*/ 2475674 h 4343210"/>
              <a:gd name="csX22" fmla="*/ 8891905 w 11075924"/>
              <a:gd name="csY22" fmla="*/ 3375343 h 4343210"/>
              <a:gd name="csX23" fmla="*/ 9202103 w 11075924"/>
              <a:gd name="csY23" fmla="*/ 4312222 h 4343210"/>
              <a:gd name="csX24" fmla="*/ 9202103 w 11075924"/>
              <a:gd name="csY24" fmla="*/ 4343210 h 4343210"/>
              <a:gd name="csX25" fmla="*/ 7688199 w 11075924"/>
              <a:gd name="csY25" fmla="*/ 4343210 h 4343210"/>
              <a:gd name="csX26" fmla="*/ 7688199 w 11075924"/>
              <a:gd name="csY26" fmla="*/ 4312222 h 4343210"/>
              <a:gd name="csX27" fmla="*/ 7998396 w 11075924"/>
              <a:gd name="csY27" fmla="*/ 3375343 h 4343210"/>
              <a:gd name="csX28" fmla="*/ 7998396 w 11075924"/>
              <a:gd name="csY28" fmla="*/ 967994 h 4343210"/>
              <a:gd name="csX29" fmla="*/ 7688199 w 11075924"/>
              <a:gd name="csY29" fmla="*/ 31115 h 4343210"/>
              <a:gd name="csX30" fmla="*/ 3573716 w 11075924"/>
              <a:gd name="csY30" fmla="*/ 0 h 4343210"/>
              <a:gd name="csX31" fmla="*/ 5596382 w 11075924"/>
              <a:gd name="csY31" fmla="*/ 0 h 4343210"/>
              <a:gd name="csX32" fmla="*/ 7135114 w 11075924"/>
              <a:gd name="csY32" fmla="*/ 1259523 h 4343210"/>
              <a:gd name="csX33" fmla="*/ 6227953 w 11075924"/>
              <a:gd name="csY33" fmla="*/ 2437257 h 4343210"/>
              <a:gd name="csX34" fmla="*/ 7420547 w 11075924"/>
              <a:gd name="csY34" fmla="*/ 4343146 h 4343210"/>
              <a:gd name="csX35" fmla="*/ 6421628 w 11075924"/>
              <a:gd name="csY35" fmla="*/ 4343146 h 4343210"/>
              <a:gd name="csX36" fmla="*/ 5341049 w 11075924"/>
              <a:gd name="csY36" fmla="*/ 2519045 h 4343210"/>
              <a:gd name="csX37" fmla="*/ 4777424 w 11075924"/>
              <a:gd name="csY37" fmla="*/ 2519045 h 4343210"/>
              <a:gd name="csX38" fmla="*/ 4777424 w 11075924"/>
              <a:gd name="csY38" fmla="*/ 3375279 h 4343210"/>
              <a:gd name="csX39" fmla="*/ 5087620 w 11075924"/>
              <a:gd name="csY39" fmla="*/ 4312158 h 4343210"/>
              <a:gd name="csX40" fmla="*/ 5087620 w 11075924"/>
              <a:gd name="csY40" fmla="*/ 4343146 h 4343210"/>
              <a:gd name="csX41" fmla="*/ 3573716 w 11075924"/>
              <a:gd name="csY41" fmla="*/ 4343146 h 4343210"/>
              <a:gd name="csX42" fmla="*/ 3573716 w 11075924"/>
              <a:gd name="csY42" fmla="*/ 4312158 h 4343210"/>
              <a:gd name="csX43" fmla="*/ 3883914 w 11075924"/>
              <a:gd name="csY43" fmla="*/ 3375279 h 4343210"/>
              <a:gd name="csX44" fmla="*/ 3883914 w 11075924"/>
              <a:gd name="csY44" fmla="*/ 967931 h 4343210"/>
              <a:gd name="csX45" fmla="*/ 3573716 w 11075924"/>
              <a:gd name="csY45" fmla="*/ 31052 h 4343210"/>
              <a:gd name="csX46" fmla="*/ 0 w 11075924"/>
              <a:gd name="csY46" fmla="*/ 0 h 4343210"/>
              <a:gd name="csX47" fmla="*/ 1513904 w 11075924"/>
              <a:gd name="csY47" fmla="*/ 0 h 4343210"/>
              <a:gd name="csX48" fmla="*/ 1513904 w 11075924"/>
              <a:gd name="csY48" fmla="*/ 31052 h 4343210"/>
              <a:gd name="csX49" fmla="*/ 1203642 w 11075924"/>
              <a:gd name="csY49" fmla="*/ 967931 h 4343210"/>
              <a:gd name="csX50" fmla="*/ 1203642 w 11075924"/>
              <a:gd name="csY50" fmla="*/ 3685477 h 4343210"/>
              <a:gd name="csX51" fmla="*/ 2320481 w 11075924"/>
              <a:gd name="csY51" fmla="*/ 3685477 h 4343210"/>
              <a:gd name="csX52" fmla="*/ 3257359 w 11075924"/>
              <a:gd name="csY52" fmla="*/ 3313240 h 4343210"/>
              <a:gd name="csX53" fmla="*/ 3288411 w 11075924"/>
              <a:gd name="csY53" fmla="*/ 3313240 h 4343210"/>
              <a:gd name="csX54" fmla="*/ 3288411 w 11075924"/>
              <a:gd name="csY54" fmla="*/ 4343210 h 4343210"/>
              <a:gd name="csX55" fmla="*/ 3288347 w 11075924"/>
              <a:gd name="csY55" fmla="*/ 4343146 h 4343210"/>
              <a:gd name="csX56" fmla="*/ 0 w 11075924"/>
              <a:gd name="csY56" fmla="*/ 4343146 h 4343210"/>
              <a:gd name="csX57" fmla="*/ 0 w 11075924"/>
              <a:gd name="csY57" fmla="*/ 4312158 h 4343210"/>
              <a:gd name="csX58" fmla="*/ 310198 w 11075924"/>
              <a:gd name="csY58" fmla="*/ 3375279 h 4343210"/>
              <a:gd name="csX59" fmla="*/ 310198 w 11075924"/>
              <a:gd name="csY59" fmla="*/ 967931 h 4343210"/>
              <a:gd name="csX60" fmla="*/ 0 w 11075924"/>
              <a:gd name="csY60" fmla="*/ 31052 h 43432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11075924" h="4343210">
                <a:moveTo>
                  <a:pt x="11075860" y="1042353"/>
                </a:moveTo>
                <a:lnTo>
                  <a:pt x="11075924" y="1042353"/>
                </a:lnTo>
                <a:lnTo>
                  <a:pt x="11075860" y="1042416"/>
                </a:lnTo>
                <a:close/>
                <a:moveTo>
                  <a:pt x="4777359" y="632841"/>
                </a:moveTo>
                <a:lnTo>
                  <a:pt x="4777359" y="1886141"/>
                </a:lnTo>
                <a:lnTo>
                  <a:pt x="5404042" y="1886141"/>
                </a:lnTo>
                <a:cubicBezTo>
                  <a:pt x="5900420" y="1886141"/>
                  <a:pt x="6241669" y="1724851"/>
                  <a:pt x="6241669" y="1259523"/>
                </a:cubicBezTo>
                <a:cubicBezTo>
                  <a:pt x="6241669" y="794194"/>
                  <a:pt x="5900420" y="632841"/>
                  <a:pt x="5404042" y="632841"/>
                </a:cubicBezTo>
                <a:close/>
                <a:moveTo>
                  <a:pt x="7688199" y="64"/>
                </a:moveTo>
                <a:lnTo>
                  <a:pt x="11075860" y="64"/>
                </a:lnTo>
                <a:lnTo>
                  <a:pt x="11075860" y="1042353"/>
                </a:lnTo>
                <a:lnTo>
                  <a:pt x="11044872" y="1042353"/>
                </a:lnTo>
                <a:cubicBezTo>
                  <a:pt x="10852531" y="775526"/>
                  <a:pt x="10554716" y="657669"/>
                  <a:pt x="10107994" y="657669"/>
                </a:cubicBezTo>
                <a:lnTo>
                  <a:pt x="8891905" y="657669"/>
                </a:lnTo>
                <a:lnTo>
                  <a:pt x="8891905" y="1817942"/>
                </a:lnTo>
                <a:lnTo>
                  <a:pt x="9561957" y="1817942"/>
                </a:lnTo>
                <a:cubicBezTo>
                  <a:pt x="10008680" y="1817942"/>
                  <a:pt x="10306494" y="1749679"/>
                  <a:pt x="10498836" y="1507744"/>
                </a:cubicBezTo>
                <a:lnTo>
                  <a:pt x="10529888" y="1507744"/>
                </a:lnTo>
                <a:lnTo>
                  <a:pt x="10529888" y="2785872"/>
                </a:lnTo>
                <a:lnTo>
                  <a:pt x="10498836" y="2785872"/>
                </a:lnTo>
                <a:cubicBezTo>
                  <a:pt x="10306494" y="2543874"/>
                  <a:pt x="10008680" y="2475674"/>
                  <a:pt x="9561957" y="2475674"/>
                </a:cubicBezTo>
                <a:lnTo>
                  <a:pt x="8891905" y="2475674"/>
                </a:lnTo>
                <a:lnTo>
                  <a:pt x="8891905" y="3375343"/>
                </a:lnTo>
                <a:cubicBezTo>
                  <a:pt x="8891905" y="3822065"/>
                  <a:pt x="9003602" y="4119880"/>
                  <a:pt x="9202103" y="4312222"/>
                </a:cubicBezTo>
                <a:lnTo>
                  <a:pt x="9202103" y="4343210"/>
                </a:lnTo>
                <a:lnTo>
                  <a:pt x="7688199" y="4343210"/>
                </a:lnTo>
                <a:lnTo>
                  <a:pt x="7688199" y="4312222"/>
                </a:lnTo>
                <a:cubicBezTo>
                  <a:pt x="7886764" y="4119880"/>
                  <a:pt x="7998396" y="3822065"/>
                  <a:pt x="7998396" y="3375343"/>
                </a:cubicBezTo>
                <a:lnTo>
                  <a:pt x="7998396" y="967994"/>
                </a:lnTo>
                <a:cubicBezTo>
                  <a:pt x="7998396" y="521272"/>
                  <a:pt x="7824661" y="223457"/>
                  <a:pt x="7688199" y="31115"/>
                </a:cubicBezTo>
                <a:close/>
                <a:moveTo>
                  <a:pt x="3573716" y="0"/>
                </a:moveTo>
                <a:lnTo>
                  <a:pt x="5596382" y="0"/>
                </a:lnTo>
                <a:cubicBezTo>
                  <a:pt x="6508432" y="0"/>
                  <a:pt x="7135114" y="428117"/>
                  <a:pt x="7135114" y="1259523"/>
                </a:cubicBezTo>
                <a:cubicBezTo>
                  <a:pt x="7135114" y="1880680"/>
                  <a:pt x="6785229" y="2276729"/>
                  <a:pt x="6227953" y="2437257"/>
                </a:cubicBezTo>
                <a:lnTo>
                  <a:pt x="7420547" y="4343146"/>
                </a:lnTo>
                <a:lnTo>
                  <a:pt x="6421628" y="4343146"/>
                </a:lnTo>
                <a:lnTo>
                  <a:pt x="5341049" y="2519045"/>
                </a:lnTo>
                <a:lnTo>
                  <a:pt x="4777424" y="2519045"/>
                </a:lnTo>
                <a:lnTo>
                  <a:pt x="4777424" y="3375279"/>
                </a:lnTo>
                <a:cubicBezTo>
                  <a:pt x="4777424" y="3822002"/>
                  <a:pt x="4889119" y="4119817"/>
                  <a:pt x="5087620" y="4312158"/>
                </a:cubicBezTo>
                <a:lnTo>
                  <a:pt x="5087620" y="4343146"/>
                </a:lnTo>
                <a:lnTo>
                  <a:pt x="3573716" y="4343146"/>
                </a:lnTo>
                <a:lnTo>
                  <a:pt x="3573716" y="4312158"/>
                </a:lnTo>
                <a:cubicBezTo>
                  <a:pt x="3772281" y="4119817"/>
                  <a:pt x="3883914" y="3822002"/>
                  <a:pt x="3883914" y="3375279"/>
                </a:cubicBezTo>
                <a:lnTo>
                  <a:pt x="3883914" y="967931"/>
                </a:lnTo>
                <a:cubicBezTo>
                  <a:pt x="3883914" y="521208"/>
                  <a:pt x="3772219" y="223393"/>
                  <a:pt x="3573716" y="31052"/>
                </a:cubicBezTo>
                <a:close/>
                <a:moveTo>
                  <a:pt x="0" y="0"/>
                </a:moveTo>
                <a:lnTo>
                  <a:pt x="1513904" y="0"/>
                </a:lnTo>
                <a:lnTo>
                  <a:pt x="1513904" y="31052"/>
                </a:lnTo>
                <a:cubicBezTo>
                  <a:pt x="1315339" y="223393"/>
                  <a:pt x="1203642" y="521208"/>
                  <a:pt x="1203642" y="967931"/>
                </a:cubicBezTo>
                <a:lnTo>
                  <a:pt x="1203642" y="3685477"/>
                </a:lnTo>
                <a:lnTo>
                  <a:pt x="2320481" y="3685477"/>
                </a:lnTo>
                <a:cubicBezTo>
                  <a:pt x="2767203" y="3685477"/>
                  <a:pt x="3065018" y="3567621"/>
                  <a:pt x="3257359" y="3313240"/>
                </a:cubicBezTo>
                <a:lnTo>
                  <a:pt x="3288411" y="3313240"/>
                </a:lnTo>
                <a:lnTo>
                  <a:pt x="3288411" y="4343210"/>
                </a:lnTo>
                <a:lnTo>
                  <a:pt x="3288347" y="4343146"/>
                </a:lnTo>
                <a:lnTo>
                  <a:pt x="0" y="4343146"/>
                </a:lnTo>
                <a:lnTo>
                  <a:pt x="0" y="4312158"/>
                </a:lnTo>
                <a:cubicBezTo>
                  <a:pt x="198565" y="4119817"/>
                  <a:pt x="310198" y="3822002"/>
                  <a:pt x="310198" y="3375279"/>
                </a:cubicBezTo>
                <a:lnTo>
                  <a:pt x="310198" y="967931"/>
                </a:lnTo>
                <a:cubicBezTo>
                  <a:pt x="310198" y="521208"/>
                  <a:pt x="198501" y="223393"/>
                  <a:pt x="0" y="31052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4319D9-4062-4AED-AAC2-E09CC74E38B1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461133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med mönster - rap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96B364CF-C68E-A6DA-839A-D3D321A01D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" y="4"/>
            <a:ext cx="12191995" cy="6857997"/>
          </a:xfrm>
          <a:custGeom>
            <a:avLst/>
            <a:gdLst>
              <a:gd name="csX0" fmla="*/ 11370723 w 12191995"/>
              <a:gd name="csY0" fmla="*/ 5220734 h 6857997"/>
              <a:gd name="csX1" fmla="*/ 11137743 w 12191995"/>
              <a:gd name="csY1" fmla="*/ 5453714 h 6857997"/>
              <a:gd name="csX2" fmla="*/ 11137743 w 12191995"/>
              <a:gd name="csY2" fmla="*/ 5819797 h 6857997"/>
              <a:gd name="csX3" fmla="*/ 11503890 w 12191995"/>
              <a:gd name="csY3" fmla="*/ 5819797 h 6857997"/>
              <a:gd name="csX4" fmla="*/ 11503890 w 12191995"/>
              <a:gd name="csY4" fmla="*/ 5819861 h 6857997"/>
              <a:gd name="csX5" fmla="*/ 11736871 w 12191995"/>
              <a:gd name="csY5" fmla="*/ 5586881 h 6857997"/>
              <a:gd name="csX6" fmla="*/ 11736871 w 12191995"/>
              <a:gd name="csY6" fmla="*/ 5220734 h 6857997"/>
              <a:gd name="csX7" fmla="*/ 5978835 w 12191995"/>
              <a:gd name="csY7" fmla="*/ 5220734 h 6857997"/>
              <a:gd name="csX8" fmla="*/ 5745856 w 12191995"/>
              <a:gd name="csY8" fmla="*/ 5453714 h 6857997"/>
              <a:gd name="csX9" fmla="*/ 5745856 w 12191995"/>
              <a:gd name="csY9" fmla="*/ 5819797 h 6857997"/>
              <a:gd name="csX10" fmla="*/ 6112002 w 12191995"/>
              <a:gd name="csY10" fmla="*/ 5819797 h 6857997"/>
              <a:gd name="csX11" fmla="*/ 6112002 w 12191995"/>
              <a:gd name="csY11" fmla="*/ 5819861 h 6857997"/>
              <a:gd name="csX12" fmla="*/ 6344982 w 12191995"/>
              <a:gd name="csY12" fmla="*/ 5586881 h 6857997"/>
              <a:gd name="csX13" fmla="*/ 6344982 w 12191995"/>
              <a:gd name="csY13" fmla="*/ 5220734 h 6857997"/>
              <a:gd name="csX14" fmla="*/ 10771660 w 12191995"/>
              <a:gd name="csY14" fmla="*/ 4621670 h 6857997"/>
              <a:gd name="csX15" fmla="*/ 10538681 w 12191995"/>
              <a:gd name="csY15" fmla="*/ 4854650 h 6857997"/>
              <a:gd name="csX16" fmla="*/ 10538681 w 12191995"/>
              <a:gd name="csY16" fmla="*/ 5220733 h 6857997"/>
              <a:gd name="csX17" fmla="*/ 10904828 w 12191995"/>
              <a:gd name="csY17" fmla="*/ 5220733 h 6857997"/>
              <a:gd name="csX18" fmla="*/ 10904828 w 12191995"/>
              <a:gd name="csY18" fmla="*/ 5220797 h 6857997"/>
              <a:gd name="csX19" fmla="*/ 11137807 w 12191995"/>
              <a:gd name="csY19" fmla="*/ 4987817 h 6857997"/>
              <a:gd name="csX20" fmla="*/ 11137807 w 12191995"/>
              <a:gd name="csY20" fmla="*/ 4621670 h 6857997"/>
              <a:gd name="csX21" fmla="*/ 7776088 w 12191995"/>
              <a:gd name="csY21" fmla="*/ 4621670 h 6857997"/>
              <a:gd name="csX22" fmla="*/ 7543108 w 12191995"/>
              <a:gd name="csY22" fmla="*/ 4854650 h 6857997"/>
              <a:gd name="csX23" fmla="*/ 7543108 w 12191995"/>
              <a:gd name="csY23" fmla="*/ 5220733 h 6857997"/>
              <a:gd name="csX24" fmla="*/ 7909255 w 12191995"/>
              <a:gd name="csY24" fmla="*/ 5220733 h 6857997"/>
              <a:gd name="csX25" fmla="*/ 7909255 w 12191995"/>
              <a:gd name="csY25" fmla="*/ 5220797 h 6857997"/>
              <a:gd name="csX26" fmla="*/ 8142235 w 12191995"/>
              <a:gd name="csY26" fmla="*/ 4987817 h 6857997"/>
              <a:gd name="csX27" fmla="*/ 8142235 w 12191995"/>
              <a:gd name="csY27" fmla="*/ 4621670 h 6857997"/>
              <a:gd name="csX28" fmla="*/ 4780581 w 12191995"/>
              <a:gd name="csY28" fmla="*/ 4621670 h 6857997"/>
              <a:gd name="csX29" fmla="*/ 4547602 w 12191995"/>
              <a:gd name="csY29" fmla="*/ 4854650 h 6857997"/>
              <a:gd name="csX30" fmla="*/ 4547602 w 12191995"/>
              <a:gd name="csY30" fmla="*/ 5220733 h 6857997"/>
              <a:gd name="csX31" fmla="*/ 4913749 w 12191995"/>
              <a:gd name="csY31" fmla="*/ 5220733 h 6857997"/>
              <a:gd name="csX32" fmla="*/ 4913749 w 12191995"/>
              <a:gd name="csY32" fmla="*/ 5220797 h 6857997"/>
              <a:gd name="csX33" fmla="*/ 5146728 w 12191995"/>
              <a:gd name="csY33" fmla="*/ 4987817 h 6857997"/>
              <a:gd name="csX34" fmla="*/ 5146728 w 12191995"/>
              <a:gd name="csY34" fmla="*/ 4621670 h 6857997"/>
              <a:gd name="csX35" fmla="*/ 1185948 w 12191995"/>
              <a:gd name="csY35" fmla="*/ 4621670 h 6857997"/>
              <a:gd name="csX36" fmla="*/ 952968 w 12191995"/>
              <a:gd name="csY36" fmla="*/ 4854650 h 6857997"/>
              <a:gd name="csX37" fmla="*/ 952968 w 12191995"/>
              <a:gd name="csY37" fmla="*/ 5220733 h 6857997"/>
              <a:gd name="csX38" fmla="*/ 1319115 w 12191995"/>
              <a:gd name="csY38" fmla="*/ 5220733 h 6857997"/>
              <a:gd name="csX39" fmla="*/ 1319115 w 12191995"/>
              <a:gd name="csY39" fmla="*/ 5220797 h 6857997"/>
              <a:gd name="csX40" fmla="*/ 1552095 w 12191995"/>
              <a:gd name="csY40" fmla="*/ 4987817 h 6857997"/>
              <a:gd name="csX41" fmla="*/ 1552095 w 12191995"/>
              <a:gd name="csY41" fmla="*/ 4621670 h 6857997"/>
              <a:gd name="csX42" fmla="*/ 3582392 w 12191995"/>
              <a:gd name="csY42" fmla="*/ 4022480 h 6857997"/>
              <a:gd name="csX43" fmla="*/ 3349412 w 12191995"/>
              <a:gd name="csY43" fmla="*/ 4255460 h 6857997"/>
              <a:gd name="csX44" fmla="*/ 3349412 w 12191995"/>
              <a:gd name="csY44" fmla="*/ 4621607 h 6857997"/>
              <a:gd name="csX45" fmla="*/ 3715558 w 12191995"/>
              <a:gd name="csY45" fmla="*/ 4621607 h 6857997"/>
              <a:gd name="csX46" fmla="*/ 3948539 w 12191995"/>
              <a:gd name="csY46" fmla="*/ 4388627 h 6857997"/>
              <a:gd name="csX47" fmla="*/ 3948539 w 12191995"/>
              <a:gd name="csY47" fmla="*/ 4022480 h 6857997"/>
              <a:gd name="csX48" fmla="*/ 1785075 w 12191995"/>
              <a:gd name="csY48" fmla="*/ 4022480 h 6857997"/>
              <a:gd name="csX49" fmla="*/ 1552095 w 12191995"/>
              <a:gd name="csY49" fmla="*/ 4255460 h 6857997"/>
              <a:gd name="csX50" fmla="*/ 1552095 w 12191995"/>
              <a:gd name="csY50" fmla="*/ 4621607 h 6857997"/>
              <a:gd name="csX51" fmla="*/ 1918242 w 12191995"/>
              <a:gd name="csY51" fmla="*/ 4621607 h 6857997"/>
              <a:gd name="csX52" fmla="*/ 2151222 w 12191995"/>
              <a:gd name="csY52" fmla="*/ 4388627 h 6857997"/>
              <a:gd name="csX53" fmla="*/ 2151222 w 12191995"/>
              <a:gd name="csY53" fmla="*/ 4022480 h 6857997"/>
              <a:gd name="csX54" fmla="*/ 4414497 w 12191995"/>
              <a:gd name="csY54" fmla="*/ 2824354 h 6857997"/>
              <a:gd name="csX55" fmla="*/ 3948539 w 12191995"/>
              <a:gd name="csY55" fmla="*/ 3290312 h 6857997"/>
              <a:gd name="csX56" fmla="*/ 3948539 w 12191995"/>
              <a:gd name="csY56" fmla="*/ 4022544 h 6857997"/>
              <a:gd name="csX57" fmla="*/ 4680769 w 12191995"/>
              <a:gd name="csY57" fmla="*/ 4022544 h 6857997"/>
              <a:gd name="csX58" fmla="*/ 5146728 w 12191995"/>
              <a:gd name="csY58" fmla="*/ 3556584 h 6857997"/>
              <a:gd name="csX59" fmla="*/ 5146728 w 12191995"/>
              <a:gd name="csY59" fmla="*/ 2824354 h 6857997"/>
              <a:gd name="csX60" fmla="*/ 2384202 w 12191995"/>
              <a:gd name="csY60" fmla="*/ 2824354 h 6857997"/>
              <a:gd name="csX61" fmla="*/ 2151222 w 12191995"/>
              <a:gd name="csY61" fmla="*/ 3057334 h 6857997"/>
              <a:gd name="csX62" fmla="*/ 2151222 w 12191995"/>
              <a:gd name="csY62" fmla="*/ 3423418 h 6857997"/>
              <a:gd name="csX63" fmla="*/ 2517369 w 12191995"/>
              <a:gd name="csY63" fmla="*/ 3423418 h 6857997"/>
              <a:gd name="csX64" fmla="*/ 2517369 w 12191995"/>
              <a:gd name="csY64" fmla="*/ 3423481 h 6857997"/>
              <a:gd name="csX65" fmla="*/ 2750349 w 12191995"/>
              <a:gd name="csY65" fmla="*/ 3190502 h 6857997"/>
              <a:gd name="csX66" fmla="*/ 2750349 w 12191995"/>
              <a:gd name="csY66" fmla="*/ 2824354 h 6857997"/>
              <a:gd name="csX67" fmla="*/ 9806449 w 12191995"/>
              <a:gd name="csY67" fmla="*/ 2225228 h 6857997"/>
              <a:gd name="csX68" fmla="*/ 9340489 w 12191995"/>
              <a:gd name="csY68" fmla="*/ 2691186 h 6857997"/>
              <a:gd name="csX69" fmla="*/ 9340489 w 12191995"/>
              <a:gd name="csY69" fmla="*/ 3423418 h 6857997"/>
              <a:gd name="csX70" fmla="*/ 8608259 w 12191995"/>
              <a:gd name="csY70" fmla="*/ 3423418 h 6857997"/>
              <a:gd name="csX71" fmla="*/ 8142299 w 12191995"/>
              <a:gd name="csY71" fmla="*/ 3889375 h 6857997"/>
              <a:gd name="csX72" fmla="*/ 8142299 w 12191995"/>
              <a:gd name="csY72" fmla="*/ 4621606 h 6857997"/>
              <a:gd name="csX73" fmla="*/ 8874530 w 12191995"/>
              <a:gd name="csY73" fmla="*/ 4621606 h 6857997"/>
              <a:gd name="csX74" fmla="*/ 9340489 w 12191995"/>
              <a:gd name="csY74" fmla="*/ 4155647 h 6857997"/>
              <a:gd name="csX75" fmla="*/ 9340489 w 12191995"/>
              <a:gd name="csY75" fmla="*/ 3423418 h 6857997"/>
              <a:gd name="csX76" fmla="*/ 10072720 w 12191995"/>
              <a:gd name="csY76" fmla="*/ 3423418 h 6857997"/>
              <a:gd name="csX77" fmla="*/ 10538680 w 12191995"/>
              <a:gd name="csY77" fmla="*/ 2957458 h 6857997"/>
              <a:gd name="csX78" fmla="*/ 10538680 w 12191995"/>
              <a:gd name="csY78" fmla="*/ 2225228 h 6857997"/>
              <a:gd name="csX79" fmla="*/ 7776088 w 12191995"/>
              <a:gd name="csY79" fmla="*/ 1626101 h 6857997"/>
              <a:gd name="csX80" fmla="*/ 7543108 w 12191995"/>
              <a:gd name="csY80" fmla="*/ 1859081 h 6857997"/>
              <a:gd name="csX81" fmla="*/ 7543108 w 12191995"/>
              <a:gd name="csY81" fmla="*/ 2225227 h 6857997"/>
              <a:gd name="csX82" fmla="*/ 7909255 w 12191995"/>
              <a:gd name="csY82" fmla="*/ 2225227 h 6857997"/>
              <a:gd name="csX83" fmla="*/ 8142235 w 12191995"/>
              <a:gd name="csY83" fmla="*/ 1992248 h 6857997"/>
              <a:gd name="csX84" fmla="*/ 8142235 w 12191995"/>
              <a:gd name="csY84" fmla="*/ 1626101 h 6857997"/>
              <a:gd name="csX85" fmla="*/ 1185949 w 12191995"/>
              <a:gd name="csY85" fmla="*/ 1626101 h 6857997"/>
              <a:gd name="csX86" fmla="*/ 952968 w 12191995"/>
              <a:gd name="csY86" fmla="*/ 1859080 h 6857997"/>
              <a:gd name="csX87" fmla="*/ 952968 w 12191995"/>
              <a:gd name="csY87" fmla="*/ 2225227 h 6857997"/>
              <a:gd name="csX88" fmla="*/ 1319116 w 12191995"/>
              <a:gd name="csY88" fmla="*/ 2225227 h 6857997"/>
              <a:gd name="csX89" fmla="*/ 1552095 w 12191995"/>
              <a:gd name="csY89" fmla="*/ 1992248 h 6857997"/>
              <a:gd name="csX90" fmla="*/ 1552095 w 12191995"/>
              <a:gd name="csY90" fmla="*/ 1626101 h 6857997"/>
              <a:gd name="csX91" fmla="*/ 5379710 w 12191995"/>
              <a:gd name="csY91" fmla="*/ 1026973 h 6857997"/>
              <a:gd name="csX92" fmla="*/ 5146730 w 12191995"/>
              <a:gd name="csY92" fmla="*/ 1259954 h 6857997"/>
              <a:gd name="csX93" fmla="*/ 5146730 w 12191995"/>
              <a:gd name="csY93" fmla="*/ 1626101 h 6857997"/>
              <a:gd name="csX94" fmla="*/ 5512877 w 12191995"/>
              <a:gd name="csY94" fmla="*/ 1626101 h 6857997"/>
              <a:gd name="csX95" fmla="*/ 5745857 w 12191995"/>
              <a:gd name="csY95" fmla="*/ 1393121 h 6857997"/>
              <a:gd name="csX96" fmla="*/ 5745857 w 12191995"/>
              <a:gd name="csY96" fmla="*/ 1026973 h 6857997"/>
              <a:gd name="csX97" fmla="*/ 11370723 w 12191995"/>
              <a:gd name="csY97" fmla="*/ 427911 h 6857997"/>
              <a:gd name="csX98" fmla="*/ 11137743 w 12191995"/>
              <a:gd name="csY98" fmla="*/ 660891 h 6857997"/>
              <a:gd name="csX99" fmla="*/ 11137743 w 12191995"/>
              <a:gd name="csY99" fmla="*/ 1026974 h 6857997"/>
              <a:gd name="csX100" fmla="*/ 11503890 w 12191995"/>
              <a:gd name="csY100" fmla="*/ 1026974 h 6857997"/>
              <a:gd name="csX101" fmla="*/ 11503890 w 12191995"/>
              <a:gd name="csY101" fmla="*/ 1027038 h 6857997"/>
              <a:gd name="csX102" fmla="*/ 11736871 w 12191995"/>
              <a:gd name="csY102" fmla="*/ 794058 h 6857997"/>
              <a:gd name="csX103" fmla="*/ 11736871 w 12191995"/>
              <a:gd name="csY103" fmla="*/ 427911 h 6857997"/>
              <a:gd name="csX104" fmla="*/ 0 w 12191995"/>
              <a:gd name="csY104" fmla="*/ 0 h 6857997"/>
              <a:gd name="csX105" fmla="*/ 2858155 w 12191995"/>
              <a:gd name="csY105" fmla="*/ 0 h 6857997"/>
              <a:gd name="csX106" fmla="*/ 2829926 w 12191995"/>
              <a:gd name="csY106" fmla="*/ 34214 h 6857997"/>
              <a:gd name="csX107" fmla="*/ 2750352 w 12191995"/>
              <a:gd name="csY107" fmla="*/ 294744 h 6857997"/>
              <a:gd name="csX108" fmla="*/ 2750352 w 12191995"/>
              <a:gd name="csY108" fmla="*/ 1026975 h 6857997"/>
              <a:gd name="csX109" fmla="*/ 3482583 w 12191995"/>
              <a:gd name="csY109" fmla="*/ 1026975 h 6857997"/>
              <a:gd name="csX110" fmla="*/ 3948543 w 12191995"/>
              <a:gd name="csY110" fmla="*/ 561016 h 6857997"/>
              <a:gd name="csX111" fmla="*/ 3948543 w 12191995"/>
              <a:gd name="csY111" fmla="*/ 0 h 6857997"/>
              <a:gd name="csX112" fmla="*/ 5758337 w 12191995"/>
              <a:gd name="csY112" fmla="*/ 0 h 6857997"/>
              <a:gd name="csX113" fmla="*/ 5745857 w 12191995"/>
              <a:gd name="csY113" fmla="*/ 61828 h 6857997"/>
              <a:gd name="csX114" fmla="*/ 5745857 w 12191995"/>
              <a:gd name="csY114" fmla="*/ 427912 h 6857997"/>
              <a:gd name="csX115" fmla="*/ 6112003 w 12191995"/>
              <a:gd name="csY115" fmla="*/ 427912 h 6857997"/>
              <a:gd name="csX116" fmla="*/ 6344982 w 12191995"/>
              <a:gd name="csY116" fmla="*/ 194931 h 6857997"/>
              <a:gd name="csX117" fmla="*/ 6344982 w 12191995"/>
              <a:gd name="csY117" fmla="*/ 0 h 6857997"/>
              <a:gd name="csX118" fmla="*/ 12191995 w 12191995"/>
              <a:gd name="csY118" fmla="*/ 0 h 6857997"/>
              <a:gd name="csX119" fmla="*/ 12191995 w 12191995"/>
              <a:gd name="csY119" fmla="*/ 1026974 h 6857997"/>
              <a:gd name="csX120" fmla="*/ 11969850 w 12191995"/>
              <a:gd name="csY120" fmla="*/ 1026974 h 6857997"/>
              <a:gd name="csX121" fmla="*/ 11736871 w 12191995"/>
              <a:gd name="csY121" fmla="*/ 1259955 h 6857997"/>
              <a:gd name="csX122" fmla="*/ 11736871 w 12191995"/>
              <a:gd name="csY122" fmla="*/ 1626102 h 6857997"/>
              <a:gd name="csX123" fmla="*/ 12103018 w 12191995"/>
              <a:gd name="csY123" fmla="*/ 1626102 h 6857997"/>
              <a:gd name="csX124" fmla="*/ 12149965 w 12191995"/>
              <a:gd name="csY124" fmla="*/ 1621367 h 6857997"/>
              <a:gd name="csX125" fmla="*/ 12191995 w 12191995"/>
              <a:gd name="csY125" fmla="*/ 1608317 h 6857997"/>
              <a:gd name="csX126" fmla="*/ 12191995 w 12191995"/>
              <a:gd name="csY126" fmla="*/ 6857997 h 6857997"/>
              <a:gd name="csX127" fmla="*/ 9223478 w 12191995"/>
              <a:gd name="csY127" fmla="*/ 6857997 h 6857997"/>
              <a:gd name="csX128" fmla="*/ 9260915 w 12191995"/>
              <a:gd name="csY128" fmla="*/ 6812623 h 6857997"/>
              <a:gd name="csX129" fmla="*/ 9340489 w 12191995"/>
              <a:gd name="csY129" fmla="*/ 6552092 h 6857997"/>
              <a:gd name="csX130" fmla="*/ 9340489 w 12191995"/>
              <a:gd name="csY130" fmla="*/ 5819861 h 6857997"/>
              <a:gd name="csX131" fmla="*/ 8608259 w 12191995"/>
              <a:gd name="csY131" fmla="*/ 5819861 h 6857997"/>
              <a:gd name="csX132" fmla="*/ 8142299 w 12191995"/>
              <a:gd name="csY132" fmla="*/ 6285820 h 6857997"/>
              <a:gd name="csX133" fmla="*/ 8142299 w 12191995"/>
              <a:gd name="csY133" fmla="*/ 6857997 h 6857997"/>
              <a:gd name="csX134" fmla="*/ 5131988 w 12191995"/>
              <a:gd name="csY134" fmla="*/ 6857997 h 6857997"/>
              <a:gd name="csX135" fmla="*/ 5146728 w 12191995"/>
              <a:gd name="csY135" fmla="*/ 6785008 h 6857997"/>
              <a:gd name="csX136" fmla="*/ 5146728 w 12191995"/>
              <a:gd name="csY136" fmla="*/ 6418924 h 6857997"/>
              <a:gd name="csX137" fmla="*/ 4780581 w 12191995"/>
              <a:gd name="csY137" fmla="*/ 6418924 h 6857997"/>
              <a:gd name="csX138" fmla="*/ 4547602 w 12191995"/>
              <a:gd name="csY138" fmla="*/ 6651904 h 6857997"/>
              <a:gd name="csX139" fmla="*/ 4547602 w 12191995"/>
              <a:gd name="csY139" fmla="*/ 6857997 h 6857997"/>
              <a:gd name="csX140" fmla="*/ 2633339 w 12191995"/>
              <a:gd name="csY140" fmla="*/ 6857997 h 6857997"/>
              <a:gd name="csX141" fmla="*/ 2670776 w 12191995"/>
              <a:gd name="csY141" fmla="*/ 6812623 h 6857997"/>
              <a:gd name="csX142" fmla="*/ 2750349 w 12191995"/>
              <a:gd name="csY142" fmla="*/ 6552092 h 6857997"/>
              <a:gd name="csX143" fmla="*/ 2750349 w 12191995"/>
              <a:gd name="csY143" fmla="*/ 5819861 h 6857997"/>
              <a:gd name="csX144" fmla="*/ 2018118 w 12191995"/>
              <a:gd name="csY144" fmla="*/ 5819861 h 6857997"/>
              <a:gd name="csX145" fmla="*/ 1552159 w 12191995"/>
              <a:gd name="csY145" fmla="*/ 6285820 h 6857997"/>
              <a:gd name="csX146" fmla="*/ 1552159 w 12191995"/>
              <a:gd name="csY146" fmla="*/ 6857997 h 6857997"/>
              <a:gd name="csX147" fmla="*/ 0 w 12191995"/>
              <a:gd name="csY147" fmla="*/ 6857997 h 6857997"/>
              <a:gd name="csX148" fmla="*/ 0 w 12191995"/>
              <a:gd name="csY148" fmla="*/ 4621607 h 6857997"/>
              <a:gd name="csX149" fmla="*/ 120862 w 12191995"/>
              <a:gd name="csY149" fmla="*/ 4621607 h 6857997"/>
              <a:gd name="csX150" fmla="*/ 353842 w 12191995"/>
              <a:gd name="csY150" fmla="*/ 4388627 h 6857997"/>
              <a:gd name="csX151" fmla="*/ 353842 w 12191995"/>
              <a:gd name="csY151" fmla="*/ 4022480 h 6857997"/>
              <a:gd name="csX152" fmla="*/ 0 w 12191995"/>
              <a:gd name="csY152" fmla="*/ 4022480 h 6857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2191995" h="6857997">
                <a:moveTo>
                  <a:pt x="11370723" y="5220734"/>
                </a:moveTo>
                <a:cubicBezTo>
                  <a:pt x="11242075" y="5220734"/>
                  <a:pt x="11137743" y="5325066"/>
                  <a:pt x="11137743" y="5453714"/>
                </a:cubicBezTo>
                <a:lnTo>
                  <a:pt x="11137743" y="5819797"/>
                </a:lnTo>
                <a:lnTo>
                  <a:pt x="11503890" y="5819797"/>
                </a:lnTo>
                <a:lnTo>
                  <a:pt x="11503890" y="5819861"/>
                </a:lnTo>
                <a:cubicBezTo>
                  <a:pt x="11632538" y="5819861"/>
                  <a:pt x="11736871" y="5715530"/>
                  <a:pt x="11736871" y="5586881"/>
                </a:cubicBezTo>
                <a:lnTo>
                  <a:pt x="11736871" y="5220734"/>
                </a:lnTo>
                <a:close/>
                <a:moveTo>
                  <a:pt x="5978835" y="5220734"/>
                </a:moveTo>
                <a:cubicBezTo>
                  <a:pt x="5850187" y="5220734"/>
                  <a:pt x="5745856" y="5325066"/>
                  <a:pt x="5745856" y="5453714"/>
                </a:cubicBezTo>
                <a:lnTo>
                  <a:pt x="5745856" y="5819797"/>
                </a:lnTo>
                <a:lnTo>
                  <a:pt x="6112002" y="5819797"/>
                </a:lnTo>
                <a:lnTo>
                  <a:pt x="6112002" y="5819861"/>
                </a:lnTo>
                <a:cubicBezTo>
                  <a:pt x="6240650" y="5819861"/>
                  <a:pt x="6344982" y="5715530"/>
                  <a:pt x="6344982" y="5586881"/>
                </a:cubicBezTo>
                <a:lnTo>
                  <a:pt x="6344982" y="5220734"/>
                </a:lnTo>
                <a:close/>
                <a:moveTo>
                  <a:pt x="10771660" y="4621670"/>
                </a:moveTo>
                <a:cubicBezTo>
                  <a:pt x="10643012" y="4621670"/>
                  <a:pt x="10538681" y="4726002"/>
                  <a:pt x="10538681" y="4854650"/>
                </a:cubicBezTo>
                <a:lnTo>
                  <a:pt x="10538681" y="5220733"/>
                </a:lnTo>
                <a:lnTo>
                  <a:pt x="10904828" y="5220733"/>
                </a:lnTo>
                <a:lnTo>
                  <a:pt x="10904828" y="5220797"/>
                </a:lnTo>
                <a:cubicBezTo>
                  <a:pt x="11033476" y="5220797"/>
                  <a:pt x="11137807" y="5116465"/>
                  <a:pt x="11137807" y="4987817"/>
                </a:cubicBezTo>
                <a:lnTo>
                  <a:pt x="11137807" y="4621670"/>
                </a:lnTo>
                <a:close/>
                <a:moveTo>
                  <a:pt x="7776088" y="4621670"/>
                </a:moveTo>
                <a:cubicBezTo>
                  <a:pt x="7647440" y="4621670"/>
                  <a:pt x="7543108" y="4726002"/>
                  <a:pt x="7543108" y="4854650"/>
                </a:cubicBezTo>
                <a:lnTo>
                  <a:pt x="7543108" y="5220733"/>
                </a:lnTo>
                <a:lnTo>
                  <a:pt x="7909255" y="5220733"/>
                </a:lnTo>
                <a:lnTo>
                  <a:pt x="7909255" y="5220797"/>
                </a:lnTo>
                <a:cubicBezTo>
                  <a:pt x="8037903" y="5220797"/>
                  <a:pt x="8142235" y="5116465"/>
                  <a:pt x="8142235" y="4987817"/>
                </a:cubicBezTo>
                <a:lnTo>
                  <a:pt x="8142235" y="4621670"/>
                </a:lnTo>
                <a:close/>
                <a:moveTo>
                  <a:pt x="4780581" y="4621670"/>
                </a:moveTo>
                <a:cubicBezTo>
                  <a:pt x="4651934" y="4621670"/>
                  <a:pt x="4547602" y="4726002"/>
                  <a:pt x="4547602" y="4854650"/>
                </a:cubicBezTo>
                <a:lnTo>
                  <a:pt x="4547602" y="5220733"/>
                </a:lnTo>
                <a:lnTo>
                  <a:pt x="4913749" y="5220733"/>
                </a:lnTo>
                <a:lnTo>
                  <a:pt x="4913749" y="5220797"/>
                </a:lnTo>
                <a:cubicBezTo>
                  <a:pt x="5042396" y="5220797"/>
                  <a:pt x="5146728" y="5116465"/>
                  <a:pt x="5146728" y="4987817"/>
                </a:cubicBezTo>
                <a:lnTo>
                  <a:pt x="5146728" y="4621670"/>
                </a:lnTo>
                <a:close/>
                <a:moveTo>
                  <a:pt x="1185948" y="4621670"/>
                </a:moveTo>
                <a:cubicBezTo>
                  <a:pt x="1057300" y="4621670"/>
                  <a:pt x="952968" y="4726002"/>
                  <a:pt x="952968" y="4854650"/>
                </a:cubicBezTo>
                <a:lnTo>
                  <a:pt x="952968" y="5220733"/>
                </a:lnTo>
                <a:lnTo>
                  <a:pt x="1319115" y="5220733"/>
                </a:lnTo>
                <a:lnTo>
                  <a:pt x="1319115" y="5220797"/>
                </a:lnTo>
                <a:cubicBezTo>
                  <a:pt x="1447763" y="5220797"/>
                  <a:pt x="1552095" y="5116465"/>
                  <a:pt x="1552095" y="4987817"/>
                </a:cubicBezTo>
                <a:lnTo>
                  <a:pt x="1552095" y="4621670"/>
                </a:lnTo>
                <a:close/>
                <a:moveTo>
                  <a:pt x="3582392" y="4022480"/>
                </a:moveTo>
                <a:cubicBezTo>
                  <a:pt x="3453744" y="4022480"/>
                  <a:pt x="3349412" y="4126812"/>
                  <a:pt x="3349412" y="4255460"/>
                </a:cubicBezTo>
                <a:lnTo>
                  <a:pt x="3349412" y="4621607"/>
                </a:lnTo>
                <a:lnTo>
                  <a:pt x="3715558" y="4621607"/>
                </a:lnTo>
                <a:cubicBezTo>
                  <a:pt x="3844208" y="4621607"/>
                  <a:pt x="3948539" y="4517275"/>
                  <a:pt x="3948539" y="4388627"/>
                </a:cubicBezTo>
                <a:lnTo>
                  <a:pt x="3948539" y="4022480"/>
                </a:lnTo>
                <a:close/>
                <a:moveTo>
                  <a:pt x="1785075" y="4022480"/>
                </a:moveTo>
                <a:cubicBezTo>
                  <a:pt x="1656427" y="4022480"/>
                  <a:pt x="1552095" y="4126812"/>
                  <a:pt x="1552095" y="4255460"/>
                </a:cubicBezTo>
                <a:lnTo>
                  <a:pt x="1552095" y="4621607"/>
                </a:lnTo>
                <a:lnTo>
                  <a:pt x="1918242" y="4621607"/>
                </a:lnTo>
                <a:cubicBezTo>
                  <a:pt x="2046890" y="4621607"/>
                  <a:pt x="2151222" y="4517275"/>
                  <a:pt x="2151222" y="4388627"/>
                </a:cubicBezTo>
                <a:lnTo>
                  <a:pt x="2151222" y="4022480"/>
                </a:lnTo>
                <a:close/>
                <a:moveTo>
                  <a:pt x="4414497" y="2824354"/>
                </a:moveTo>
                <a:cubicBezTo>
                  <a:pt x="4157139" y="2824354"/>
                  <a:pt x="3948539" y="3032954"/>
                  <a:pt x="3948539" y="3290312"/>
                </a:cubicBezTo>
                <a:lnTo>
                  <a:pt x="3948539" y="4022544"/>
                </a:lnTo>
                <a:lnTo>
                  <a:pt x="4680769" y="4022544"/>
                </a:lnTo>
                <a:cubicBezTo>
                  <a:pt x="4938129" y="4022544"/>
                  <a:pt x="5146728" y="3813944"/>
                  <a:pt x="5146728" y="3556584"/>
                </a:cubicBezTo>
                <a:lnTo>
                  <a:pt x="5146728" y="2824354"/>
                </a:lnTo>
                <a:close/>
                <a:moveTo>
                  <a:pt x="2384202" y="2824354"/>
                </a:moveTo>
                <a:cubicBezTo>
                  <a:pt x="2255554" y="2824354"/>
                  <a:pt x="2151222" y="2928685"/>
                  <a:pt x="2151222" y="3057334"/>
                </a:cubicBezTo>
                <a:lnTo>
                  <a:pt x="2151222" y="3423418"/>
                </a:lnTo>
                <a:lnTo>
                  <a:pt x="2517369" y="3423418"/>
                </a:lnTo>
                <a:lnTo>
                  <a:pt x="2517369" y="3423481"/>
                </a:lnTo>
                <a:cubicBezTo>
                  <a:pt x="2646017" y="3423481"/>
                  <a:pt x="2750349" y="3319148"/>
                  <a:pt x="2750349" y="3190502"/>
                </a:cubicBezTo>
                <a:lnTo>
                  <a:pt x="2750349" y="2824354"/>
                </a:lnTo>
                <a:close/>
                <a:moveTo>
                  <a:pt x="9806449" y="2225228"/>
                </a:moveTo>
                <a:cubicBezTo>
                  <a:pt x="9549089" y="2225228"/>
                  <a:pt x="9340489" y="2433829"/>
                  <a:pt x="9340489" y="2691186"/>
                </a:cubicBezTo>
                <a:lnTo>
                  <a:pt x="9340489" y="3423418"/>
                </a:lnTo>
                <a:lnTo>
                  <a:pt x="8608259" y="3423418"/>
                </a:lnTo>
                <a:cubicBezTo>
                  <a:pt x="8350899" y="3423418"/>
                  <a:pt x="8142299" y="3632015"/>
                  <a:pt x="8142299" y="3889375"/>
                </a:cubicBezTo>
                <a:lnTo>
                  <a:pt x="8142299" y="4621606"/>
                </a:lnTo>
                <a:lnTo>
                  <a:pt x="8874530" y="4621606"/>
                </a:lnTo>
                <a:cubicBezTo>
                  <a:pt x="9131890" y="4621606"/>
                  <a:pt x="9340489" y="4413007"/>
                  <a:pt x="9340489" y="4155647"/>
                </a:cubicBezTo>
                <a:lnTo>
                  <a:pt x="9340489" y="3423418"/>
                </a:lnTo>
                <a:lnTo>
                  <a:pt x="10072720" y="3423418"/>
                </a:lnTo>
                <a:cubicBezTo>
                  <a:pt x="10330080" y="3423418"/>
                  <a:pt x="10538680" y="3214819"/>
                  <a:pt x="10538680" y="2957458"/>
                </a:cubicBezTo>
                <a:lnTo>
                  <a:pt x="10538680" y="2225228"/>
                </a:lnTo>
                <a:close/>
                <a:moveTo>
                  <a:pt x="7776088" y="1626101"/>
                </a:moveTo>
                <a:cubicBezTo>
                  <a:pt x="7647440" y="1626101"/>
                  <a:pt x="7543108" y="1730433"/>
                  <a:pt x="7543108" y="1859081"/>
                </a:cubicBezTo>
                <a:lnTo>
                  <a:pt x="7543108" y="2225227"/>
                </a:lnTo>
                <a:lnTo>
                  <a:pt x="7909255" y="2225227"/>
                </a:lnTo>
                <a:cubicBezTo>
                  <a:pt x="8037903" y="2225227"/>
                  <a:pt x="8142235" y="2120896"/>
                  <a:pt x="8142235" y="1992248"/>
                </a:cubicBezTo>
                <a:lnTo>
                  <a:pt x="8142235" y="1626101"/>
                </a:lnTo>
                <a:close/>
                <a:moveTo>
                  <a:pt x="1185949" y="1626101"/>
                </a:moveTo>
                <a:cubicBezTo>
                  <a:pt x="1057301" y="1626101"/>
                  <a:pt x="952968" y="1730433"/>
                  <a:pt x="952968" y="1859080"/>
                </a:cubicBezTo>
                <a:lnTo>
                  <a:pt x="952968" y="2225227"/>
                </a:lnTo>
                <a:lnTo>
                  <a:pt x="1319116" y="2225227"/>
                </a:lnTo>
                <a:cubicBezTo>
                  <a:pt x="1447764" y="2225227"/>
                  <a:pt x="1552095" y="2120895"/>
                  <a:pt x="1552095" y="1992248"/>
                </a:cubicBezTo>
                <a:lnTo>
                  <a:pt x="1552095" y="1626101"/>
                </a:lnTo>
                <a:close/>
                <a:moveTo>
                  <a:pt x="5379710" y="1026973"/>
                </a:moveTo>
                <a:cubicBezTo>
                  <a:pt x="5251061" y="1026973"/>
                  <a:pt x="5146730" y="1131306"/>
                  <a:pt x="5146730" y="1259954"/>
                </a:cubicBezTo>
                <a:lnTo>
                  <a:pt x="5146730" y="1626101"/>
                </a:lnTo>
                <a:lnTo>
                  <a:pt x="5512877" y="1626101"/>
                </a:lnTo>
                <a:cubicBezTo>
                  <a:pt x="5641525" y="1626101"/>
                  <a:pt x="5745857" y="1521769"/>
                  <a:pt x="5745857" y="1393121"/>
                </a:cubicBezTo>
                <a:lnTo>
                  <a:pt x="5745857" y="1026973"/>
                </a:lnTo>
                <a:close/>
                <a:moveTo>
                  <a:pt x="11370723" y="427911"/>
                </a:moveTo>
                <a:cubicBezTo>
                  <a:pt x="11242075" y="427911"/>
                  <a:pt x="11137743" y="532243"/>
                  <a:pt x="11137743" y="660891"/>
                </a:cubicBezTo>
                <a:lnTo>
                  <a:pt x="11137743" y="1026974"/>
                </a:lnTo>
                <a:lnTo>
                  <a:pt x="11503890" y="1026974"/>
                </a:lnTo>
                <a:lnTo>
                  <a:pt x="11503890" y="1027038"/>
                </a:lnTo>
                <a:cubicBezTo>
                  <a:pt x="11632538" y="1027038"/>
                  <a:pt x="11736871" y="922706"/>
                  <a:pt x="11736871" y="794058"/>
                </a:cubicBezTo>
                <a:lnTo>
                  <a:pt x="11736871" y="427911"/>
                </a:lnTo>
                <a:close/>
                <a:moveTo>
                  <a:pt x="0" y="0"/>
                </a:moveTo>
                <a:lnTo>
                  <a:pt x="2858155" y="0"/>
                </a:lnTo>
                <a:lnTo>
                  <a:pt x="2829926" y="34214"/>
                </a:lnTo>
                <a:cubicBezTo>
                  <a:pt x="2779686" y="108581"/>
                  <a:pt x="2750352" y="198234"/>
                  <a:pt x="2750352" y="294744"/>
                </a:cubicBezTo>
                <a:lnTo>
                  <a:pt x="2750352" y="1026975"/>
                </a:lnTo>
                <a:lnTo>
                  <a:pt x="3482583" y="1026975"/>
                </a:lnTo>
                <a:cubicBezTo>
                  <a:pt x="3739942" y="1026975"/>
                  <a:pt x="3948543" y="818375"/>
                  <a:pt x="3948543" y="561016"/>
                </a:cubicBezTo>
                <a:lnTo>
                  <a:pt x="3948543" y="0"/>
                </a:lnTo>
                <a:lnTo>
                  <a:pt x="5758337" y="0"/>
                </a:lnTo>
                <a:lnTo>
                  <a:pt x="5745857" y="61828"/>
                </a:lnTo>
                <a:lnTo>
                  <a:pt x="5745857" y="427912"/>
                </a:lnTo>
                <a:lnTo>
                  <a:pt x="6112003" y="427912"/>
                </a:lnTo>
                <a:cubicBezTo>
                  <a:pt x="6240650" y="427912"/>
                  <a:pt x="6344982" y="323580"/>
                  <a:pt x="6344982" y="194931"/>
                </a:cubicBezTo>
                <a:lnTo>
                  <a:pt x="6344982" y="0"/>
                </a:lnTo>
                <a:lnTo>
                  <a:pt x="12191995" y="0"/>
                </a:lnTo>
                <a:lnTo>
                  <a:pt x="12191995" y="1026974"/>
                </a:lnTo>
                <a:lnTo>
                  <a:pt x="11969850" y="1026974"/>
                </a:lnTo>
                <a:cubicBezTo>
                  <a:pt x="11841202" y="1026974"/>
                  <a:pt x="11736871" y="1131307"/>
                  <a:pt x="11736871" y="1259955"/>
                </a:cubicBezTo>
                <a:lnTo>
                  <a:pt x="11736871" y="1626102"/>
                </a:lnTo>
                <a:lnTo>
                  <a:pt x="12103018" y="1626102"/>
                </a:lnTo>
                <a:cubicBezTo>
                  <a:pt x="12119099" y="1626102"/>
                  <a:pt x="12134800" y="1624471"/>
                  <a:pt x="12149965" y="1621367"/>
                </a:cubicBezTo>
                <a:lnTo>
                  <a:pt x="12191995" y="1608317"/>
                </a:lnTo>
                <a:lnTo>
                  <a:pt x="12191995" y="6857997"/>
                </a:lnTo>
                <a:lnTo>
                  <a:pt x="9223478" y="6857997"/>
                </a:lnTo>
                <a:lnTo>
                  <a:pt x="9260915" y="6812623"/>
                </a:lnTo>
                <a:cubicBezTo>
                  <a:pt x="9311155" y="6738255"/>
                  <a:pt x="9340489" y="6648602"/>
                  <a:pt x="9340489" y="6552092"/>
                </a:cubicBezTo>
                <a:lnTo>
                  <a:pt x="9340489" y="5819861"/>
                </a:lnTo>
                <a:lnTo>
                  <a:pt x="8608259" y="5819861"/>
                </a:lnTo>
                <a:cubicBezTo>
                  <a:pt x="8350899" y="5819861"/>
                  <a:pt x="8142299" y="6028461"/>
                  <a:pt x="8142299" y="6285820"/>
                </a:cubicBezTo>
                <a:lnTo>
                  <a:pt x="8142299" y="6857997"/>
                </a:lnTo>
                <a:lnTo>
                  <a:pt x="5131988" y="6857997"/>
                </a:lnTo>
                <a:lnTo>
                  <a:pt x="5146728" y="6785008"/>
                </a:lnTo>
                <a:lnTo>
                  <a:pt x="5146728" y="6418924"/>
                </a:lnTo>
                <a:lnTo>
                  <a:pt x="4780581" y="6418924"/>
                </a:lnTo>
                <a:cubicBezTo>
                  <a:pt x="4651933" y="6418924"/>
                  <a:pt x="4547602" y="6523256"/>
                  <a:pt x="4547602" y="6651904"/>
                </a:cubicBezTo>
                <a:lnTo>
                  <a:pt x="4547602" y="6857997"/>
                </a:lnTo>
                <a:lnTo>
                  <a:pt x="2633339" y="6857997"/>
                </a:lnTo>
                <a:lnTo>
                  <a:pt x="2670776" y="6812623"/>
                </a:lnTo>
                <a:cubicBezTo>
                  <a:pt x="2721015" y="6738255"/>
                  <a:pt x="2750349" y="6648602"/>
                  <a:pt x="2750349" y="6552092"/>
                </a:cubicBezTo>
                <a:lnTo>
                  <a:pt x="2750349" y="5819861"/>
                </a:lnTo>
                <a:lnTo>
                  <a:pt x="2018118" y="5819861"/>
                </a:lnTo>
                <a:cubicBezTo>
                  <a:pt x="1760759" y="5819861"/>
                  <a:pt x="1552159" y="6028461"/>
                  <a:pt x="1552159" y="6285820"/>
                </a:cubicBezTo>
                <a:lnTo>
                  <a:pt x="1552159" y="6857997"/>
                </a:lnTo>
                <a:lnTo>
                  <a:pt x="0" y="6857997"/>
                </a:lnTo>
                <a:lnTo>
                  <a:pt x="0" y="4621607"/>
                </a:lnTo>
                <a:lnTo>
                  <a:pt x="120862" y="4621607"/>
                </a:lnTo>
                <a:cubicBezTo>
                  <a:pt x="249510" y="4621607"/>
                  <a:pt x="353842" y="4517275"/>
                  <a:pt x="353842" y="4388627"/>
                </a:cubicBezTo>
                <a:lnTo>
                  <a:pt x="353842" y="4022480"/>
                </a:lnTo>
                <a:lnTo>
                  <a:pt x="0" y="402248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CD6C4A-CE61-4D58-8563-7DBFC8A64AF0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2AACC7-0224-7E83-6364-3640E5CFF1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95077" y="6138864"/>
            <a:ext cx="680242" cy="5895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00867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med mönster - vårsä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96B364CF-C68E-A6DA-839A-D3D321A01D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" y="4"/>
            <a:ext cx="12191995" cy="6857997"/>
          </a:xfrm>
          <a:custGeom>
            <a:avLst/>
            <a:gdLst>
              <a:gd name="csX0" fmla="*/ 11370723 w 12191995"/>
              <a:gd name="csY0" fmla="*/ 5220734 h 6857997"/>
              <a:gd name="csX1" fmla="*/ 11137743 w 12191995"/>
              <a:gd name="csY1" fmla="*/ 5453714 h 6857997"/>
              <a:gd name="csX2" fmla="*/ 11137743 w 12191995"/>
              <a:gd name="csY2" fmla="*/ 5819797 h 6857997"/>
              <a:gd name="csX3" fmla="*/ 11503890 w 12191995"/>
              <a:gd name="csY3" fmla="*/ 5819797 h 6857997"/>
              <a:gd name="csX4" fmla="*/ 11503890 w 12191995"/>
              <a:gd name="csY4" fmla="*/ 5819861 h 6857997"/>
              <a:gd name="csX5" fmla="*/ 11736871 w 12191995"/>
              <a:gd name="csY5" fmla="*/ 5586881 h 6857997"/>
              <a:gd name="csX6" fmla="*/ 11736871 w 12191995"/>
              <a:gd name="csY6" fmla="*/ 5220734 h 6857997"/>
              <a:gd name="csX7" fmla="*/ 5978835 w 12191995"/>
              <a:gd name="csY7" fmla="*/ 5220734 h 6857997"/>
              <a:gd name="csX8" fmla="*/ 5745856 w 12191995"/>
              <a:gd name="csY8" fmla="*/ 5453714 h 6857997"/>
              <a:gd name="csX9" fmla="*/ 5745856 w 12191995"/>
              <a:gd name="csY9" fmla="*/ 5819797 h 6857997"/>
              <a:gd name="csX10" fmla="*/ 6112002 w 12191995"/>
              <a:gd name="csY10" fmla="*/ 5819797 h 6857997"/>
              <a:gd name="csX11" fmla="*/ 6112002 w 12191995"/>
              <a:gd name="csY11" fmla="*/ 5819861 h 6857997"/>
              <a:gd name="csX12" fmla="*/ 6344982 w 12191995"/>
              <a:gd name="csY12" fmla="*/ 5586881 h 6857997"/>
              <a:gd name="csX13" fmla="*/ 6344982 w 12191995"/>
              <a:gd name="csY13" fmla="*/ 5220734 h 6857997"/>
              <a:gd name="csX14" fmla="*/ 10771660 w 12191995"/>
              <a:gd name="csY14" fmla="*/ 4621670 h 6857997"/>
              <a:gd name="csX15" fmla="*/ 10538681 w 12191995"/>
              <a:gd name="csY15" fmla="*/ 4854650 h 6857997"/>
              <a:gd name="csX16" fmla="*/ 10538681 w 12191995"/>
              <a:gd name="csY16" fmla="*/ 5220733 h 6857997"/>
              <a:gd name="csX17" fmla="*/ 10904828 w 12191995"/>
              <a:gd name="csY17" fmla="*/ 5220733 h 6857997"/>
              <a:gd name="csX18" fmla="*/ 10904828 w 12191995"/>
              <a:gd name="csY18" fmla="*/ 5220797 h 6857997"/>
              <a:gd name="csX19" fmla="*/ 11137807 w 12191995"/>
              <a:gd name="csY19" fmla="*/ 4987817 h 6857997"/>
              <a:gd name="csX20" fmla="*/ 11137807 w 12191995"/>
              <a:gd name="csY20" fmla="*/ 4621670 h 6857997"/>
              <a:gd name="csX21" fmla="*/ 7776088 w 12191995"/>
              <a:gd name="csY21" fmla="*/ 4621670 h 6857997"/>
              <a:gd name="csX22" fmla="*/ 7543108 w 12191995"/>
              <a:gd name="csY22" fmla="*/ 4854650 h 6857997"/>
              <a:gd name="csX23" fmla="*/ 7543108 w 12191995"/>
              <a:gd name="csY23" fmla="*/ 5220733 h 6857997"/>
              <a:gd name="csX24" fmla="*/ 7909255 w 12191995"/>
              <a:gd name="csY24" fmla="*/ 5220733 h 6857997"/>
              <a:gd name="csX25" fmla="*/ 7909255 w 12191995"/>
              <a:gd name="csY25" fmla="*/ 5220797 h 6857997"/>
              <a:gd name="csX26" fmla="*/ 8142235 w 12191995"/>
              <a:gd name="csY26" fmla="*/ 4987817 h 6857997"/>
              <a:gd name="csX27" fmla="*/ 8142235 w 12191995"/>
              <a:gd name="csY27" fmla="*/ 4621670 h 6857997"/>
              <a:gd name="csX28" fmla="*/ 4780581 w 12191995"/>
              <a:gd name="csY28" fmla="*/ 4621670 h 6857997"/>
              <a:gd name="csX29" fmla="*/ 4547602 w 12191995"/>
              <a:gd name="csY29" fmla="*/ 4854650 h 6857997"/>
              <a:gd name="csX30" fmla="*/ 4547602 w 12191995"/>
              <a:gd name="csY30" fmla="*/ 5220733 h 6857997"/>
              <a:gd name="csX31" fmla="*/ 4913749 w 12191995"/>
              <a:gd name="csY31" fmla="*/ 5220733 h 6857997"/>
              <a:gd name="csX32" fmla="*/ 4913749 w 12191995"/>
              <a:gd name="csY32" fmla="*/ 5220797 h 6857997"/>
              <a:gd name="csX33" fmla="*/ 5146728 w 12191995"/>
              <a:gd name="csY33" fmla="*/ 4987817 h 6857997"/>
              <a:gd name="csX34" fmla="*/ 5146728 w 12191995"/>
              <a:gd name="csY34" fmla="*/ 4621670 h 6857997"/>
              <a:gd name="csX35" fmla="*/ 1185948 w 12191995"/>
              <a:gd name="csY35" fmla="*/ 4621670 h 6857997"/>
              <a:gd name="csX36" fmla="*/ 952968 w 12191995"/>
              <a:gd name="csY36" fmla="*/ 4854650 h 6857997"/>
              <a:gd name="csX37" fmla="*/ 952968 w 12191995"/>
              <a:gd name="csY37" fmla="*/ 5220733 h 6857997"/>
              <a:gd name="csX38" fmla="*/ 1319115 w 12191995"/>
              <a:gd name="csY38" fmla="*/ 5220733 h 6857997"/>
              <a:gd name="csX39" fmla="*/ 1319115 w 12191995"/>
              <a:gd name="csY39" fmla="*/ 5220797 h 6857997"/>
              <a:gd name="csX40" fmla="*/ 1552095 w 12191995"/>
              <a:gd name="csY40" fmla="*/ 4987817 h 6857997"/>
              <a:gd name="csX41" fmla="*/ 1552095 w 12191995"/>
              <a:gd name="csY41" fmla="*/ 4621670 h 6857997"/>
              <a:gd name="csX42" fmla="*/ 3582392 w 12191995"/>
              <a:gd name="csY42" fmla="*/ 4022480 h 6857997"/>
              <a:gd name="csX43" fmla="*/ 3349412 w 12191995"/>
              <a:gd name="csY43" fmla="*/ 4255460 h 6857997"/>
              <a:gd name="csX44" fmla="*/ 3349412 w 12191995"/>
              <a:gd name="csY44" fmla="*/ 4621607 h 6857997"/>
              <a:gd name="csX45" fmla="*/ 3715558 w 12191995"/>
              <a:gd name="csY45" fmla="*/ 4621607 h 6857997"/>
              <a:gd name="csX46" fmla="*/ 3948539 w 12191995"/>
              <a:gd name="csY46" fmla="*/ 4388627 h 6857997"/>
              <a:gd name="csX47" fmla="*/ 3948539 w 12191995"/>
              <a:gd name="csY47" fmla="*/ 4022480 h 6857997"/>
              <a:gd name="csX48" fmla="*/ 1785075 w 12191995"/>
              <a:gd name="csY48" fmla="*/ 4022480 h 6857997"/>
              <a:gd name="csX49" fmla="*/ 1552095 w 12191995"/>
              <a:gd name="csY49" fmla="*/ 4255460 h 6857997"/>
              <a:gd name="csX50" fmla="*/ 1552095 w 12191995"/>
              <a:gd name="csY50" fmla="*/ 4621607 h 6857997"/>
              <a:gd name="csX51" fmla="*/ 1918242 w 12191995"/>
              <a:gd name="csY51" fmla="*/ 4621607 h 6857997"/>
              <a:gd name="csX52" fmla="*/ 2151222 w 12191995"/>
              <a:gd name="csY52" fmla="*/ 4388627 h 6857997"/>
              <a:gd name="csX53" fmla="*/ 2151222 w 12191995"/>
              <a:gd name="csY53" fmla="*/ 4022480 h 6857997"/>
              <a:gd name="csX54" fmla="*/ 4414497 w 12191995"/>
              <a:gd name="csY54" fmla="*/ 2824354 h 6857997"/>
              <a:gd name="csX55" fmla="*/ 3948539 w 12191995"/>
              <a:gd name="csY55" fmla="*/ 3290312 h 6857997"/>
              <a:gd name="csX56" fmla="*/ 3948539 w 12191995"/>
              <a:gd name="csY56" fmla="*/ 4022544 h 6857997"/>
              <a:gd name="csX57" fmla="*/ 4680769 w 12191995"/>
              <a:gd name="csY57" fmla="*/ 4022544 h 6857997"/>
              <a:gd name="csX58" fmla="*/ 5146728 w 12191995"/>
              <a:gd name="csY58" fmla="*/ 3556584 h 6857997"/>
              <a:gd name="csX59" fmla="*/ 5146728 w 12191995"/>
              <a:gd name="csY59" fmla="*/ 2824354 h 6857997"/>
              <a:gd name="csX60" fmla="*/ 2384202 w 12191995"/>
              <a:gd name="csY60" fmla="*/ 2824354 h 6857997"/>
              <a:gd name="csX61" fmla="*/ 2151222 w 12191995"/>
              <a:gd name="csY61" fmla="*/ 3057334 h 6857997"/>
              <a:gd name="csX62" fmla="*/ 2151222 w 12191995"/>
              <a:gd name="csY62" fmla="*/ 3423418 h 6857997"/>
              <a:gd name="csX63" fmla="*/ 2517369 w 12191995"/>
              <a:gd name="csY63" fmla="*/ 3423418 h 6857997"/>
              <a:gd name="csX64" fmla="*/ 2517369 w 12191995"/>
              <a:gd name="csY64" fmla="*/ 3423481 h 6857997"/>
              <a:gd name="csX65" fmla="*/ 2750349 w 12191995"/>
              <a:gd name="csY65" fmla="*/ 3190502 h 6857997"/>
              <a:gd name="csX66" fmla="*/ 2750349 w 12191995"/>
              <a:gd name="csY66" fmla="*/ 2824354 h 6857997"/>
              <a:gd name="csX67" fmla="*/ 9806449 w 12191995"/>
              <a:gd name="csY67" fmla="*/ 2225228 h 6857997"/>
              <a:gd name="csX68" fmla="*/ 9340489 w 12191995"/>
              <a:gd name="csY68" fmla="*/ 2691186 h 6857997"/>
              <a:gd name="csX69" fmla="*/ 9340489 w 12191995"/>
              <a:gd name="csY69" fmla="*/ 3423418 h 6857997"/>
              <a:gd name="csX70" fmla="*/ 8608259 w 12191995"/>
              <a:gd name="csY70" fmla="*/ 3423418 h 6857997"/>
              <a:gd name="csX71" fmla="*/ 8142299 w 12191995"/>
              <a:gd name="csY71" fmla="*/ 3889375 h 6857997"/>
              <a:gd name="csX72" fmla="*/ 8142299 w 12191995"/>
              <a:gd name="csY72" fmla="*/ 4621606 h 6857997"/>
              <a:gd name="csX73" fmla="*/ 8874530 w 12191995"/>
              <a:gd name="csY73" fmla="*/ 4621606 h 6857997"/>
              <a:gd name="csX74" fmla="*/ 9340489 w 12191995"/>
              <a:gd name="csY74" fmla="*/ 4155647 h 6857997"/>
              <a:gd name="csX75" fmla="*/ 9340489 w 12191995"/>
              <a:gd name="csY75" fmla="*/ 3423418 h 6857997"/>
              <a:gd name="csX76" fmla="*/ 10072720 w 12191995"/>
              <a:gd name="csY76" fmla="*/ 3423418 h 6857997"/>
              <a:gd name="csX77" fmla="*/ 10538680 w 12191995"/>
              <a:gd name="csY77" fmla="*/ 2957458 h 6857997"/>
              <a:gd name="csX78" fmla="*/ 10538680 w 12191995"/>
              <a:gd name="csY78" fmla="*/ 2225228 h 6857997"/>
              <a:gd name="csX79" fmla="*/ 7776088 w 12191995"/>
              <a:gd name="csY79" fmla="*/ 1626101 h 6857997"/>
              <a:gd name="csX80" fmla="*/ 7543108 w 12191995"/>
              <a:gd name="csY80" fmla="*/ 1859081 h 6857997"/>
              <a:gd name="csX81" fmla="*/ 7543108 w 12191995"/>
              <a:gd name="csY81" fmla="*/ 2225227 h 6857997"/>
              <a:gd name="csX82" fmla="*/ 7909255 w 12191995"/>
              <a:gd name="csY82" fmla="*/ 2225227 h 6857997"/>
              <a:gd name="csX83" fmla="*/ 8142235 w 12191995"/>
              <a:gd name="csY83" fmla="*/ 1992248 h 6857997"/>
              <a:gd name="csX84" fmla="*/ 8142235 w 12191995"/>
              <a:gd name="csY84" fmla="*/ 1626101 h 6857997"/>
              <a:gd name="csX85" fmla="*/ 1185949 w 12191995"/>
              <a:gd name="csY85" fmla="*/ 1626101 h 6857997"/>
              <a:gd name="csX86" fmla="*/ 952968 w 12191995"/>
              <a:gd name="csY86" fmla="*/ 1859080 h 6857997"/>
              <a:gd name="csX87" fmla="*/ 952968 w 12191995"/>
              <a:gd name="csY87" fmla="*/ 2225227 h 6857997"/>
              <a:gd name="csX88" fmla="*/ 1319116 w 12191995"/>
              <a:gd name="csY88" fmla="*/ 2225227 h 6857997"/>
              <a:gd name="csX89" fmla="*/ 1552095 w 12191995"/>
              <a:gd name="csY89" fmla="*/ 1992248 h 6857997"/>
              <a:gd name="csX90" fmla="*/ 1552095 w 12191995"/>
              <a:gd name="csY90" fmla="*/ 1626101 h 6857997"/>
              <a:gd name="csX91" fmla="*/ 5379710 w 12191995"/>
              <a:gd name="csY91" fmla="*/ 1026973 h 6857997"/>
              <a:gd name="csX92" fmla="*/ 5146730 w 12191995"/>
              <a:gd name="csY92" fmla="*/ 1259954 h 6857997"/>
              <a:gd name="csX93" fmla="*/ 5146730 w 12191995"/>
              <a:gd name="csY93" fmla="*/ 1626101 h 6857997"/>
              <a:gd name="csX94" fmla="*/ 5512877 w 12191995"/>
              <a:gd name="csY94" fmla="*/ 1626101 h 6857997"/>
              <a:gd name="csX95" fmla="*/ 5745857 w 12191995"/>
              <a:gd name="csY95" fmla="*/ 1393121 h 6857997"/>
              <a:gd name="csX96" fmla="*/ 5745857 w 12191995"/>
              <a:gd name="csY96" fmla="*/ 1026973 h 6857997"/>
              <a:gd name="csX97" fmla="*/ 11370723 w 12191995"/>
              <a:gd name="csY97" fmla="*/ 427911 h 6857997"/>
              <a:gd name="csX98" fmla="*/ 11137743 w 12191995"/>
              <a:gd name="csY98" fmla="*/ 660891 h 6857997"/>
              <a:gd name="csX99" fmla="*/ 11137743 w 12191995"/>
              <a:gd name="csY99" fmla="*/ 1026974 h 6857997"/>
              <a:gd name="csX100" fmla="*/ 11503890 w 12191995"/>
              <a:gd name="csY100" fmla="*/ 1026974 h 6857997"/>
              <a:gd name="csX101" fmla="*/ 11503890 w 12191995"/>
              <a:gd name="csY101" fmla="*/ 1027038 h 6857997"/>
              <a:gd name="csX102" fmla="*/ 11736871 w 12191995"/>
              <a:gd name="csY102" fmla="*/ 794058 h 6857997"/>
              <a:gd name="csX103" fmla="*/ 11736871 w 12191995"/>
              <a:gd name="csY103" fmla="*/ 427911 h 6857997"/>
              <a:gd name="csX104" fmla="*/ 0 w 12191995"/>
              <a:gd name="csY104" fmla="*/ 0 h 6857997"/>
              <a:gd name="csX105" fmla="*/ 2858155 w 12191995"/>
              <a:gd name="csY105" fmla="*/ 0 h 6857997"/>
              <a:gd name="csX106" fmla="*/ 2829926 w 12191995"/>
              <a:gd name="csY106" fmla="*/ 34214 h 6857997"/>
              <a:gd name="csX107" fmla="*/ 2750352 w 12191995"/>
              <a:gd name="csY107" fmla="*/ 294744 h 6857997"/>
              <a:gd name="csX108" fmla="*/ 2750352 w 12191995"/>
              <a:gd name="csY108" fmla="*/ 1026975 h 6857997"/>
              <a:gd name="csX109" fmla="*/ 3482583 w 12191995"/>
              <a:gd name="csY109" fmla="*/ 1026975 h 6857997"/>
              <a:gd name="csX110" fmla="*/ 3948543 w 12191995"/>
              <a:gd name="csY110" fmla="*/ 561016 h 6857997"/>
              <a:gd name="csX111" fmla="*/ 3948543 w 12191995"/>
              <a:gd name="csY111" fmla="*/ 0 h 6857997"/>
              <a:gd name="csX112" fmla="*/ 5758337 w 12191995"/>
              <a:gd name="csY112" fmla="*/ 0 h 6857997"/>
              <a:gd name="csX113" fmla="*/ 5745857 w 12191995"/>
              <a:gd name="csY113" fmla="*/ 61828 h 6857997"/>
              <a:gd name="csX114" fmla="*/ 5745857 w 12191995"/>
              <a:gd name="csY114" fmla="*/ 427912 h 6857997"/>
              <a:gd name="csX115" fmla="*/ 6112003 w 12191995"/>
              <a:gd name="csY115" fmla="*/ 427912 h 6857997"/>
              <a:gd name="csX116" fmla="*/ 6344982 w 12191995"/>
              <a:gd name="csY116" fmla="*/ 194931 h 6857997"/>
              <a:gd name="csX117" fmla="*/ 6344982 w 12191995"/>
              <a:gd name="csY117" fmla="*/ 0 h 6857997"/>
              <a:gd name="csX118" fmla="*/ 12191995 w 12191995"/>
              <a:gd name="csY118" fmla="*/ 0 h 6857997"/>
              <a:gd name="csX119" fmla="*/ 12191995 w 12191995"/>
              <a:gd name="csY119" fmla="*/ 1026974 h 6857997"/>
              <a:gd name="csX120" fmla="*/ 11969850 w 12191995"/>
              <a:gd name="csY120" fmla="*/ 1026974 h 6857997"/>
              <a:gd name="csX121" fmla="*/ 11736871 w 12191995"/>
              <a:gd name="csY121" fmla="*/ 1259955 h 6857997"/>
              <a:gd name="csX122" fmla="*/ 11736871 w 12191995"/>
              <a:gd name="csY122" fmla="*/ 1626102 h 6857997"/>
              <a:gd name="csX123" fmla="*/ 12103018 w 12191995"/>
              <a:gd name="csY123" fmla="*/ 1626102 h 6857997"/>
              <a:gd name="csX124" fmla="*/ 12149965 w 12191995"/>
              <a:gd name="csY124" fmla="*/ 1621367 h 6857997"/>
              <a:gd name="csX125" fmla="*/ 12191995 w 12191995"/>
              <a:gd name="csY125" fmla="*/ 1608317 h 6857997"/>
              <a:gd name="csX126" fmla="*/ 12191995 w 12191995"/>
              <a:gd name="csY126" fmla="*/ 6857997 h 6857997"/>
              <a:gd name="csX127" fmla="*/ 9223478 w 12191995"/>
              <a:gd name="csY127" fmla="*/ 6857997 h 6857997"/>
              <a:gd name="csX128" fmla="*/ 9260915 w 12191995"/>
              <a:gd name="csY128" fmla="*/ 6812623 h 6857997"/>
              <a:gd name="csX129" fmla="*/ 9340489 w 12191995"/>
              <a:gd name="csY129" fmla="*/ 6552092 h 6857997"/>
              <a:gd name="csX130" fmla="*/ 9340489 w 12191995"/>
              <a:gd name="csY130" fmla="*/ 5819861 h 6857997"/>
              <a:gd name="csX131" fmla="*/ 8608259 w 12191995"/>
              <a:gd name="csY131" fmla="*/ 5819861 h 6857997"/>
              <a:gd name="csX132" fmla="*/ 8142299 w 12191995"/>
              <a:gd name="csY132" fmla="*/ 6285820 h 6857997"/>
              <a:gd name="csX133" fmla="*/ 8142299 w 12191995"/>
              <a:gd name="csY133" fmla="*/ 6857997 h 6857997"/>
              <a:gd name="csX134" fmla="*/ 5131988 w 12191995"/>
              <a:gd name="csY134" fmla="*/ 6857997 h 6857997"/>
              <a:gd name="csX135" fmla="*/ 5146728 w 12191995"/>
              <a:gd name="csY135" fmla="*/ 6785008 h 6857997"/>
              <a:gd name="csX136" fmla="*/ 5146728 w 12191995"/>
              <a:gd name="csY136" fmla="*/ 6418924 h 6857997"/>
              <a:gd name="csX137" fmla="*/ 4780581 w 12191995"/>
              <a:gd name="csY137" fmla="*/ 6418924 h 6857997"/>
              <a:gd name="csX138" fmla="*/ 4547602 w 12191995"/>
              <a:gd name="csY138" fmla="*/ 6651904 h 6857997"/>
              <a:gd name="csX139" fmla="*/ 4547602 w 12191995"/>
              <a:gd name="csY139" fmla="*/ 6857997 h 6857997"/>
              <a:gd name="csX140" fmla="*/ 2633339 w 12191995"/>
              <a:gd name="csY140" fmla="*/ 6857997 h 6857997"/>
              <a:gd name="csX141" fmla="*/ 2670776 w 12191995"/>
              <a:gd name="csY141" fmla="*/ 6812623 h 6857997"/>
              <a:gd name="csX142" fmla="*/ 2750349 w 12191995"/>
              <a:gd name="csY142" fmla="*/ 6552092 h 6857997"/>
              <a:gd name="csX143" fmla="*/ 2750349 w 12191995"/>
              <a:gd name="csY143" fmla="*/ 5819861 h 6857997"/>
              <a:gd name="csX144" fmla="*/ 2018118 w 12191995"/>
              <a:gd name="csY144" fmla="*/ 5819861 h 6857997"/>
              <a:gd name="csX145" fmla="*/ 1552159 w 12191995"/>
              <a:gd name="csY145" fmla="*/ 6285820 h 6857997"/>
              <a:gd name="csX146" fmla="*/ 1552159 w 12191995"/>
              <a:gd name="csY146" fmla="*/ 6857997 h 6857997"/>
              <a:gd name="csX147" fmla="*/ 0 w 12191995"/>
              <a:gd name="csY147" fmla="*/ 6857997 h 6857997"/>
              <a:gd name="csX148" fmla="*/ 0 w 12191995"/>
              <a:gd name="csY148" fmla="*/ 4621607 h 6857997"/>
              <a:gd name="csX149" fmla="*/ 120862 w 12191995"/>
              <a:gd name="csY149" fmla="*/ 4621607 h 6857997"/>
              <a:gd name="csX150" fmla="*/ 353842 w 12191995"/>
              <a:gd name="csY150" fmla="*/ 4388627 h 6857997"/>
              <a:gd name="csX151" fmla="*/ 353842 w 12191995"/>
              <a:gd name="csY151" fmla="*/ 4022480 h 6857997"/>
              <a:gd name="csX152" fmla="*/ 0 w 12191995"/>
              <a:gd name="csY152" fmla="*/ 4022480 h 6857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2191995" h="6857997">
                <a:moveTo>
                  <a:pt x="11370723" y="5220734"/>
                </a:moveTo>
                <a:cubicBezTo>
                  <a:pt x="11242075" y="5220734"/>
                  <a:pt x="11137743" y="5325066"/>
                  <a:pt x="11137743" y="5453714"/>
                </a:cubicBezTo>
                <a:lnTo>
                  <a:pt x="11137743" y="5819797"/>
                </a:lnTo>
                <a:lnTo>
                  <a:pt x="11503890" y="5819797"/>
                </a:lnTo>
                <a:lnTo>
                  <a:pt x="11503890" y="5819861"/>
                </a:lnTo>
                <a:cubicBezTo>
                  <a:pt x="11632538" y="5819861"/>
                  <a:pt x="11736871" y="5715530"/>
                  <a:pt x="11736871" y="5586881"/>
                </a:cubicBezTo>
                <a:lnTo>
                  <a:pt x="11736871" y="5220734"/>
                </a:lnTo>
                <a:close/>
                <a:moveTo>
                  <a:pt x="5978835" y="5220734"/>
                </a:moveTo>
                <a:cubicBezTo>
                  <a:pt x="5850187" y="5220734"/>
                  <a:pt x="5745856" y="5325066"/>
                  <a:pt x="5745856" y="5453714"/>
                </a:cubicBezTo>
                <a:lnTo>
                  <a:pt x="5745856" y="5819797"/>
                </a:lnTo>
                <a:lnTo>
                  <a:pt x="6112002" y="5819797"/>
                </a:lnTo>
                <a:lnTo>
                  <a:pt x="6112002" y="5819861"/>
                </a:lnTo>
                <a:cubicBezTo>
                  <a:pt x="6240650" y="5819861"/>
                  <a:pt x="6344982" y="5715530"/>
                  <a:pt x="6344982" y="5586881"/>
                </a:cubicBezTo>
                <a:lnTo>
                  <a:pt x="6344982" y="5220734"/>
                </a:lnTo>
                <a:close/>
                <a:moveTo>
                  <a:pt x="10771660" y="4621670"/>
                </a:moveTo>
                <a:cubicBezTo>
                  <a:pt x="10643012" y="4621670"/>
                  <a:pt x="10538681" y="4726002"/>
                  <a:pt x="10538681" y="4854650"/>
                </a:cubicBezTo>
                <a:lnTo>
                  <a:pt x="10538681" y="5220733"/>
                </a:lnTo>
                <a:lnTo>
                  <a:pt x="10904828" y="5220733"/>
                </a:lnTo>
                <a:lnTo>
                  <a:pt x="10904828" y="5220797"/>
                </a:lnTo>
                <a:cubicBezTo>
                  <a:pt x="11033476" y="5220797"/>
                  <a:pt x="11137807" y="5116465"/>
                  <a:pt x="11137807" y="4987817"/>
                </a:cubicBezTo>
                <a:lnTo>
                  <a:pt x="11137807" y="4621670"/>
                </a:lnTo>
                <a:close/>
                <a:moveTo>
                  <a:pt x="7776088" y="4621670"/>
                </a:moveTo>
                <a:cubicBezTo>
                  <a:pt x="7647440" y="4621670"/>
                  <a:pt x="7543108" y="4726002"/>
                  <a:pt x="7543108" y="4854650"/>
                </a:cubicBezTo>
                <a:lnTo>
                  <a:pt x="7543108" y="5220733"/>
                </a:lnTo>
                <a:lnTo>
                  <a:pt x="7909255" y="5220733"/>
                </a:lnTo>
                <a:lnTo>
                  <a:pt x="7909255" y="5220797"/>
                </a:lnTo>
                <a:cubicBezTo>
                  <a:pt x="8037903" y="5220797"/>
                  <a:pt x="8142235" y="5116465"/>
                  <a:pt x="8142235" y="4987817"/>
                </a:cubicBezTo>
                <a:lnTo>
                  <a:pt x="8142235" y="4621670"/>
                </a:lnTo>
                <a:close/>
                <a:moveTo>
                  <a:pt x="4780581" y="4621670"/>
                </a:moveTo>
                <a:cubicBezTo>
                  <a:pt x="4651934" y="4621670"/>
                  <a:pt x="4547602" y="4726002"/>
                  <a:pt x="4547602" y="4854650"/>
                </a:cubicBezTo>
                <a:lnTo>
                  <a:pt x="4547602" y="5220733"/>
                </a:lnTo>
                <a:lnTo>
                  <a:pt x="4913749" y="5220733"/>
                </a:lnTo>
                <a:lnTo>
                  <a:pt x="4913749" y="5220797"/>
                </a:lnTo>
                <a:cubicBezTo>
                  <a:pt x="5042396" y="5220797"/>
                  <a:pt x="5146728" y="5116465"/>
                  <a:pt x="5146728" y="4987817"/>
                </a:cubicBezTo>
                <a:lnTo>
                  <a:pt x="5146728" y="4621670"/>
                </a:lnTo>
                <a:close/>
                <a:moveTo>
                  <a:pt x="1185948" y="4621670"/>
                </a:moveTo>
                <a:cubicBezTo>
                  <a:pt x="1057300" y="4621670"/>
                  <a:pt x="952968" y="4726002"/>
                  <a:pt x="952968" y="4854650"/>
                </a:cubicBezTo>
                <a:lnTo>
                  <a:pt x="952968" y="5220733"/>
                </a:lnTo>
                <a:lnTo>
                  <a:pt x="1319115" y="5220733"/>
                </a:lnTo>
                <a:lnTo>
                  <a:pt x="1319115" y="5220797"/>
                </a:lnTo>
                <a:cubicBezTo>
                  <a:pt x="1447763" y="5220797"/>
                  <a:pt x="1552095" y="5116465"/>
                  <a:pt x="1552095" y="4987817"/>
                </a:cubicBezTo>
                <a:lnTo>
                  <a:pt x="1552095" y="4621670"/>
                </a:lnTo>
                <a:close/>
                <a:moveTo>
                  <a:pt x="3582392" y="4022480"/>
                </a:moveTo>
                <a:cubicBezTo>
                  <a:pt x="3453744" y="4022480"/>
                  <a:pt x="3349412" y="4126812"/>
                  <a:pt x="3349412" y="4255460"/>
                </a:cubicBezTo>
                <a:lnTo>
                  <a:pt x="3349412" y="4621607"/>
                </a:lnTo>
                <a:lnTo>
                  <a:pt x="3715558" y="4621607"/>
                </a:lnTo>
                <a:cubicBezTo>
                  <a:pt x="3844208" y="4621607"/>
                  <a:pt x="3948539" y="4517275"/>
                  <a:pt x="3948539" y="4388627"/>
                </a:cubicBezTo>
                <a:lnTo>
                  <a:pt x="3948539" y="4022480"/>
                </a:lnTo>
                <a:close/>
                <a:moveTo>
                  <a:pt x="1785075" y="4022480"/>
                </a:moveTo>
                <a:cubicBezTo>
                  <a:pt x="1656427" y="4022480"/>
                  <a:pt x="1552095" y="4126812"/>
                  <a:pt x="1552095" y="4255460"/>
                </a:cubicBezTo>
                <a:lnTo>
                  <a:pt x="1552095" y="4621607"/>
                </a:lnTo>
                <a:lnTo>
                  <a:pt x="1918242" y="4621607"/>
                </a:lnTo>
                <a:cubicBezTo>
                  <a:pt x="2046890" y="4621607"/>
                  <a:pt x="2151222" y="4517275"/>
                  <a:pt x="2151222" y="4388627"/>
                </a:cubicBezTo>
                <a:lnTo>
                  <a:pt x="2151222" y="4022480"/>
                </a:lnTo>
                <a:close/>
                <a:moveTo>
                  <a:pt x="4414497" y="2824354"/>
                </a:moveTo>
                <a:cubicBezTo>
                  <a:pt x="4157139" y="2824354"/>
                  <a:pt x="3948539" y="3032954"/>
                  <a:pt x="3948539" y="3290312"/>
                </a:cubicBezTo>
                <a:lnTo>
                  <a:pt x="3948539" y="4022544"/>
                </a:lnTo>
                <a:lnTo>
                  <a:pt x="4680769" y="4022544"/>
                </a:lnTo>
                <a:cubicBezTo>
                  <a:pt x="4938129" y="4022544"/>
                  <a:pt x="5146728" y="3813944"/>
                  <a:pt x="5146728" y="3556584"/>
                </a:cubicBezTo>
                <a:lnTo>
                  <a:pt x="5146728" y="2824354"/>
                </a:lnTo>
                <a:close/>
                <a:moveTo>
                  <a:pt x="2384202" y="2824354"/>
                </a:moveTo>
                <a:cubicBezTo>
                  <a:pt x="2255554" y="2824354"/>
                  <a:pt x="2151222" y="2928685"/>
                  <a:pt x="2151222" y="3057334"/>
                </a:cubicBezTo>
                <a:lnTo>
                  <a:pt x="2151222" y="3423418"/>
                </a:lnTo>
                <a:lnTo>
                  <a:pt x="2517369" y="3423418"/>
                </a:lnTo>
                <a:lnTo>
                  <a:pt x="2517369" y="3423481"/>
                </a:lnTo>
                <a:cubicBezTo>
                  <a:pt x="2646017" y="3423481"/>
                  <a:pt x="2750349" y="3319148"/>
                  <a:pt x="2750349" y="3190502"/>
                </a:cubicBezTo>
                <a:lnTo>
                  <a:pt x="2750349" y="2824354"/>
                </a:lnTo>
                <a:close/>
                <a:moveTo>
                  <a:pt x="9806449" y="2225228"/>
                </a:moveTo>
                <a:cubicBezTo>
                  <a:pt x="9549089" y="2225228"/>
                  <a:pt x="9340489" y="2433829"/>
                  <a:pt x="9340489" y="2691186"/>
                </a:cubicBezTo>
                <a:lnTo>
                  <a:pt x="9340489" y="3423418"/>
                </a:lnTo>
                <a:lnTo>
                  <a:pt x="8608259" y="3423418"/>
                </a:lnTo>
                <a:cubicBezTo>
                  <a:pt x="8350899" y="3423418"/>
                  <a:pt x="8142299" y="3632015"/>
                  <a:pt x="8142299" y="3889375"/>
                </a:cubicBezTo>
                <a:lnTo>
                  <a:pt x="8142299" y="4621606"/>
                </a:lnTo>
                <a:lnTo>
                  <a:pt x="8874530" y="4621606"/>
                </a:lnTo>
                <a:cubicBezTo>
                  <a:pt x="9131890" y="4621606"/>
                  <a:pt x="9340489" y="4413007"/>
                  <a:pt x="9340489" y="4155647"/>
                </a:cubicBezTo>
                <a:lnTo>
                  <a:pt x="9340489" y="3423418"/>
                </a:lnTo>
                <a:lnTo>
                  <a:pt x="10072720" y="3423418"/>
                </a:lnTo>
                <a:cubicBezTo>
                  <a:pt x="10330080" y="3423418"/>
                  <a:pt x="10538680" y="3214819"/>
                  <a:pt x="10538680" y="2957458"/>
                </a:cubicBezTo>
                <a:lnTo>
                  <a:pt x="10538680" y="2225228"/>
                </a:lnTo>
                <a:close/>
                <a:moveTo>
                  <a:pt x="7776088" y="1626101"/>
                </a:moveTo>
                <a:cubicBezTo>
                  <a:pt x="7647440" y="1626101"/>
                  <a:pt x="7543108" y="1730433"/>
                  <a:pt x="7543108" y="1859081"/>
                </a:cubicBezTo>
                <a:lnTo>
                  <a:pt x="7543108" y="2225227"/>
                </a:lnTo>
                <a:lnTo>
                  <a:pt x="7909255" y="2225227"/>
                </a:lnTo>
                <a:cubicBezTo>
                  <a:pt x="8037903" y="2225227"/>
                  <a:pt x="8142235" y="2120896"/>
                  <a:pt x="8142235" y="1992248"/>
                </a:cubicBezTo>
                <a:lnTo>
                  <a:pt x="8142235" y="1626101"/>
                </a:lnTo>
                <a:close/>
                <a:moveTo>
                  <a:pt x="1185949" y="1626101"/>
                </a:moveTo>
                <a:cubicBezTo>
                  <a:pt x="1057301" y="1626101"/>
                  <a:pt x="952968" y="1730433"/>
                  <a:pt x="952968" y="1859080"/>
                </a:cubicBezTo>
                <a:lnTo>
                  <a:pt x="952968" y="2225227"/>
                </a:lnTo>
                <a:lnTo>
                  <a:pt x="1319116" y="2225227"/>
                </a:lnTo>
                <a:cubicBezTo>
                  <a:pt x="1447764" y="2225227"/>
                  <a:pt x="1552095" y="2120895"/>
                  <a:pt x="1552095" y="1992248"/>
                </a:cubicBezTo>
                <a:lnTo>
                  <a:pt x="1552095" y="1626101"/>
                </a:lnTo>
                <a:close/>
                <a:moveTo>
                  <a:pt x="5379710" y="1026973"/>
                </a:moveTo>
                <a:cubicBezTo>
                  <a:pt x="5251061" y="1026973"/>
                  <a:pt x="5146730" y="1131306"/>
                  <a:pt x="5146730" y="1259954"/>
                </a:cubicBezTo>
                <a:lnTo>
                  <a:pt x="5146730" y="1626101"/>
                </a:lnTo>
                <a:lnTo>
                  <a:pt x="5512877" y="1626101"/>
                </a:lnTo>
                <a:cubicBezTo>
                  <a:pt x="5641525" y="1626101"/>
                  <a:pt x="5745857" y="1521769"/>
                  <a:pt x="5745857" y="1393121"/>
                </a:cubicBezTo>
                <a:lnTo>
                  <a:pt x="5745857" y="1026973"/>
                </a:lnTo>
                <a:close/>
                <a:moveTo>
                  <a:pt x="11370723" y="427911"/>
                </a:moveTo>
                <a:cubicBezTo>
                  <a:pt x="11242075" y="427911"/>
                  <a:pt x="11137743" y="532243"/>
                  <a:pt x="11137743" y="660891"/>
                </a:cubicBezTo>
                <a:lnTo>
                  <a:pt x="11137743" y="1026974"/>
                </a:lnTo>
                <a:lnTo>
                  <a:pt x="11503890" y="1026974"/>
                </a:lnTo>
                <a:lnTo>
                  <a:pt x="11503890" y="1027038"/>
                </a:lnTo>
                <a:cubicBezTo>
                  <a:pt x="11632538" y="1027038"/>
                  <a:pt x="11736871" y="922706"/>
                  <a:pt x="11736871" y="794058"/>
                </a:cubicBezTo>
                <a:lnTo>
                  <a:pt x="11736871" y="427911"/>
                </a:lnTo>
                <a:close/>
                <a:moveTo>
                  <a:pt x="0" y="0"/>
                </a:moveTo>
                <a:lnTo>
                  <a:pt x="2858155" y="0"/>
                </a:lnTo>
                <a:lnTo>
                  <a:pt x="2829926" y="34214"/>
                </a:lnTo>
                <a:cubicBezTo>
                  <a:pt x="2779686" y="108581"/>
                  <a:pt x="2750352" y="198234"/>
                  <a:pt x="2750352" y="294744"/>
                </a:cubicBezTo>
                <a:lnTo>
                  <a:pt x="2750352" y="1026975"/>
                </a:lnTo>
                <a:lnTo>
                  <a:pt x="3482583" y="1026975"/>
                </a:lnTo>
                <a:cubicBezTo>
                  <a:pt x="3739942" y="1026975"/>
                  <a:pt x="3948543" y="818375"/>
                  <a:pt x="3948543" y="561016"/>
                </a:cubicBezTo>
                <a:lnTo>
                  <a:pt x="3948543" y="0"/>
                </a:lnTo>
                <a:lnTo>
                  <a:pt x="5758337" y="0"/>
                </a:lnTo>
                <a:lnTo>
                  <a:pt x="5745857" y="61828"/>
                </a:lnTo>
                <a:lnTo>
                  <a:pt x="5745857" y="427912"/>
                </a:lnTo>
                <a:lnTo>
                  <a:pt x="6112003" y="427912"/>
                </a:lnTo>
                <a:cubicBezTo>
                  <a:pt x="6240650" y="427912"/>
                  <a:pt x="6344982" y="323580"/>
                  <a:pt x="6344982" y="194931"/>
                </a:cubicBezTo>
                <a:lnTo>
                  <a:pt x="6344982" y="0"/>
                </a:lnTo>
                <a:lnTo>
                  <a:pt x="12191995" y="0"/>
                </a:lnTo>
                <a:lnTo>
                  <a:pt x="12191995" y="1026974"/>
                </a:lnTo>
                <a:lnTo>
                  <a:pt x="11969850" y="1026974"/>
                </a:lnTo>
                <a:cubicBezTo>
                  <a:pt x="11841202" y="1026974"/>
                  <a:pt x="11736871" y="1131307"/>
                  <a:pt x="11736871" y="1259955"/>
                </a:cubicBezTo>
                <a:lnTo>
                  <a:pt x="11736871" y="1626102"/>
                </a:lnTo>
                <a:lnTo>
                  <a:pt x="12103018" y="1626102"/>
                </a:lnTo>
                <a:cubicBezTo>
                  <a:pt x="12119099" y="1626102"/>
                  <a:pt x="12134800" y="1624471"/>
                  <a:pt x="12149965" y="1621367"/>
                </a:cubicBezTo>
                <a:lnTo>
                  <a:pt x="12191995" y="1608317"/>
                </a:lnTo>
                <a:lnTo>
                  <a:pt x="12191995" y="6857997"/>
                </a:lnTo>
                <a:lnTo>
                  <a:pt x="9223478" y="6857997"/>
                </a:lnTo>
                <a:lnTo>
                  <a:pt x="9260915" y="6812623"/>
                </a:lnTo>
                <a:cubicBezTo>
                  <a:pt x="9311155" y="6738255"/>
                  <a:pt x="9340489" y="6648602"/>
                  <a:pt x="9340489" y="6552092"/>
                </a:cubicBezTo>
                <a:lnTo>
                  <a:pt x="9340489" y="5819861"/>
                </a:lnTo>
                <a:lnTo>
                  <a:pt x="8608259" y="5819861"/>
                </a:lnTo>
                <a:cubicBezTo>
                  <a:pt x="8350899" y="5819861"/>
                  <a:pt x="8142299" y="6028461"/>
                  <a:pt x="8142299" y="6285820"/>
                </a:cubicBezTo>
                <a:lnTo>
                  <a:pt x="8142299" y="6857997"/>
                </a:lnTo>
                <a:lnTo>
                  <a:pt x="5131988" y="6857997"/>
                </a:lnTo>
                <a:lnTo>
                  <a:pt x="5146728" y="6785008"/>
                </a:lnTo>
                <a:lnTo>
                  <a:pt x="5146728" y="6418924"/>
                </a:lnTo>
                <a:lnTo>
                  <a:pt x="4780581" y="6418924"/>
                </a:lnTo>
                <a:cubicBezTo>
                  <a:pt x="4651933" y="6418924"/>
                  <a:pt x="4547602" y="6523256"/>
                  <a:pt x="4547602" y="6651904"/>
                </a:cubicBezTo>
                <a:lnTo>
                  <a:pt x="4547602" y="6857997"/>
                </a:lnTo>
                <a:lnTo>
                  <a:pt x="2633339" y="6857997"/>
                </a:lnTo>
                <a:lnTo>
                  <a:pt x="2670776" y="6812623"/>
                </a:lnTo>
                <a:cubicBezTo>
                  <a:pt x="2721015" y="6738255"/>
                  <a:pt x="2750349" y="6648602"/>
                  <a:pt x="2750349" y="6552092"/>
                </a:cubicBezTo>
                <a:lnTo>
                  <a:pt x="2750349" y="5819861"/>
                </a:lnTo>
                <a:lnTo>
                  <a:pt x="2018118" y="5819861"/>
                </a:lnTo>
                <a:cubicBezTo>
                  <a:pt x="1760759" y="5819861"/>
                  <a:pt x="1552159" y="6028461"/>
                  <a:pt x="1552159" y="6285820"/>
                </a:cubicBezTo>
                <a:lnTo>
                  <a:pt x="1552159" y="6857997"/>
                </a:lnTo>
                <a:lnTo>
                  <a:pt x="0" y="6857997"/>
                </a:lnTo>
                <a:lnTo>
                  <a:pt x="0" y="4621607"/>
                </a:lnTo>
                <a:lnTo>
                  <a:pt x="120862" y="4621607"/>
                </a:lnTo>
                <a:cubicBezTo>
                  <a:pt x="249510" y="4621607"/>
                  <a:pt x="353842" y="4517275"/>
                  <a:pt x="353842" y="4388627"/>
                </a:cubicBezTo>
                <a:lnTo>
                  <a:pt x="353842" y="4022480"/>
                </a:lnTo>
                <a:lnTo>
                  <a:pt x="0" y="402248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312BC5-9BA2-4EBA-8054-41F9CCE8E3ED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2AACC7-0224-7E83-6364-3640E5CFF1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95077" y="6138864"/>
            <a:ext cx="680242" cy="5895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84964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med mönster - gransko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96B364CF-C68E-A6DA-839A-D3D321A01D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" y="4"/>
            <a:ext cx="12191995" cy="6857997"/>
          </a:xfrm>
          <a:custGeom>
            <a:avLst/>
            <a:gdLst>
              <a:gd name="csX0" fmla="*/ 11370723 w 12191995"/>
              <a:gd name="csY0" fmla="*/ 5220734 h 6857997"/>
              <a:gd name="csX1" fmla="*/ 11137743 w 12191995"/>
              <a:gd name="csY1" fmla="*/ 5453714 h 6857997"/>
              <a:gd name="csX2" fmla="*/ 11137743 w 12191995"/>
              <a:gd name="csY2" fmla="*/ 5819797 h 6857997"/>
              <a:gd name="csX3" fmla="*/ 11503890 w 12191995"/>
              <a:gd name="csY3" fmla="*/ 5819797 h 6857997"/>
              <a:gd name="csX4" fmla="*/ 11503890 w 12191995"/>
              <a:gd name="csY4" fmla="*/ 5819861 h 6857997"/>
              <a:gd name="csX5" fmla="*/ 11736871 w 12191995"/>
              <a:gd name="csY5" fmla="*/ 5586881 h 6857997"/>
              <a:gd name="csX6" fmla="*/ 11736871 w 12191995"/>
              <a:gd name="csY6" fmla="*/ 5220734 h 6857997"/>
              <a:gd name="csX7" fmla="*/ 5978835 w 12191995"/>
              <a:gd name="csY7" fmla="*/ 5220734 h 6857997"/>
              <a:gd name="csX8" fmla="*/ 5745856 w 12191995"/>
              <a:gd name="csY8" fmla="*/ 5453714 h 6857997"/>
              <a:gd name="csX9" fmla="*/ 5745856 w 12191995"/>
              <a:gd name="csY9" fmla="*/ 5819797 h 6857997"/>
              <a:gd name="csX10" fmla="*/ 6112002 w 12191995"/>
              <a:gd name="csY10" fmla="*/ 5819797 h 6857997"/>
              <a:gd name="csX11" fmla="*/ 6112002 w 12191995"/>
              <a:gd name="csY11" fmla="*/ 5819861 h 6857997"/>
              <a:gd name="csX12" fmla="*/ 6344982 w 12191995"/>
              <a:gd name="csY12" fmla="*/ 5586881 h 6857997"/>
              <a:gd name="csX13" fmla="*/ 6344982 w 12191995"/>
              <a:gd name="csY13" fmla="*/ 5220734 h 6857997"/>
              <a:gd name="csX14" fmla="*/ 10771660 w 12191995"/>
              <a:gd name="csY14" fmla="*/ 4621670 h 6857997"/>
              <a:gd name="csX15" fmla="*/ 10538681 w 12191995"/>
              <a:gd name="csY15" fmla="*/ 4854650 h 6857997"/>
              <a:gd name="csX16" fmla="*/ 10538681 w 12191995"/>
              <a:gd name="csY16" fmla="*/ 5220733 h 6857997"/>
              <a:gd name="csX17" fmla="*/ 10904828 w 12191995"/>
              <a:gd name="csY17" fmla="*/ 5220733 h 6857997"/>
              <a:gd name="csX18" fmla="*/ 10904828 w 12191995"/>
              <a:gd name="csY18" fmla="*/ 5220797 h 6857997"/>
              <a:gd name="csX19" fmla="*/ 11137807 w 12191995"/>
              <a:gd name="csY19" fmla="*/ 4987817 h 6857997"/>
              <a:gd name="csX20" fmla="*/ 11137807 w 12191995"/>
              <a:gd name="csY20" fmla="*/ 4621670 h 6857997"/>
              <a:gd name="csX21" fmla="*/ 7776088 w 12191995"/>
              <a:gd name="csY21" fmla="*/ 4621670 h 6857997"/>
              <a:gd name="csX22" fmla="*/ 7543108 w 12191995"/>
              <a:gd name="csY22" fmla="*/ 4854650 h 6857997"/>
              <a:gd name="csX23" fmla="*/ 7543108 w 12191995"/>
              <a:gd name="csY23" fmla="*/ 5220733 h 6857997"/>
              <a:gd name="csX24" fmla="*/ 7909255 w 12191995"/>
              <a:gd name="csY24" fmla="*/ 5220733 h 6857997"/>
              <a:gd name="csX25" fmla="*/ 7909255 w 12191995"/>
              <a:gd name="csY25" fmla="*/ 5220797 h 6857997"/>
              <a:gd name="csX26" fmla="*/ 8142235 w 12191995"/>
              <a:gd name="csY26" fmla="*/ 4987817 h 6857997"/>
              <a:gd name="csX27" fmla="*/ 8142235 w 12191995"/>
              <a:gd name="csY27" fmla="*/ 4621670 h 6857997"/>
              <a:gd name="csX28" fmla="*/ 4780581 w 12191995"/>
              <a:gd name="csY28" fmla="*/ 4621670 h 6857997"/>
              <a:gd name="csX29" fmla="*/ 4547602 w 12191995"/>
              <a:gd name="csY29" fmla="*/ 4854650 h 6857997"/>
              <a:gd name="csX30" fmla="*/ 4547602 w 12191995"/>
              <a:gd name="csY30" fmla="*/ 5220733 h 6857997"/>
              <a:gd name="csX31" fmla="*/ 4913749 w 12191995"/>
              <a:gd name="csY31" fmla="*/ 5220733 h 6857997"/>
              <a:gd name="csX32" fmla="*/ 4913749 w 12191995"/>
              <a:gd name="csY32" fmla="*/ 5220797 h 6857997"/>
              <a:gd name="csX33" fmla="*/ 5146728 w 12191995"/>
              <a:gd name="csY33" fmla="*/ 4987817 h 6857997"/>
              <a:gd name="csX34" fmla="*/ 5146728 w 12191995"/>
              <a:gd name="csY34" fmla="*/ 4621670 h 6857997"/>
              <a:gd name="csX35" fmla="*/ 1185948 w 12191995"/>
              <a:gd name="csY35" fmla="*/ 4621670 h 6857997"/>
              <a:gd name="csX36" fmla="*/ 952968 w 12191995"/>
              <a:gd name="csY36" fmla="*/ 4854650 h 6857997"/>
              <a:gd name="csX37" fmla="*/ 952968 w 12191995"/>
              <a:gd name="csY37" fmla="*/ 5220733 h 6857997"/>
              <a:gd name="csX38" fmla="*/ 1319115 w 12191995"/>
              <a:gd name="csY38" fmla="*/ 5220733 h 6857997"/>
              <a:gd name="csX39" fmla="*/ 1319115 w 12191995"/>
              <a:gd name="csY39" fmla="*/ 5220797 h 6857997"/>
              <a:gd name="csX40" fmla="*/ 1552095 w 12191995"/>
              <a:gd name="csY40" fmla="*/ 4987817 h 6857997"/>
              <a:gd name="csX41" fmla="*/ 1552095 w 12191995"/>
              <a:gd name="csY41" fmla="*/ 4621670 h 6857997"/>
              <a:gd name="csX42" fmla="*/ 3582392 w 12191995"/>
              <a:gd name="csY42" fmla="*/ 4022480 h 6857997"/>
              <a:gd name="csX43" fmla="*/ 3349412 w 12191995"/>
              <a:gd name="csY43" fmla="*/ 4255460 h 6857997"/>
              <a:gd name="csX44" fmla="*/ 3349412 w 12191995"/>
              <a:gd name="csY44" fmla="*/ 4621607 h 6857997"/>
              <a:gd name="csX45" fmla="*/ 3715558 w 12191995"/>
              <a:gd name="csY45" fmla="*/ 4621607 h 6857997"/>
              <a:gd name="csX46" fmla="*/ 3948539 w 12191995"/>
              <a:gd name="csY46" fmla="*/ 4388627 h 6857997"/>
              <a:gd name="csX47" fmla="*/ 3948539 w 12191995"/>
              <a:gd name="csY47" fmla="*/ 4022480 h 6857997"/>
              <a:gd name="csX48" fmla="*/ 1785075 w 12191995"/>
              <a:gd name="csY48" fmla="*/ 4022480 h 6857997"/>
              <a:gd name="csX49" fmla="*/ 1552095 w 12191995"/>
              <a:gd name="csY49" fmla="*/ 4255460 h 6857997"/>
              <a:gd name="csX50" fmla="*/ 1552095 w 12191995"/>
              <a:gd name="csY50" fmla="*/ 4621607 h 6857997"/>
              <a:gd name="csX51" fmla="*/ 1918242 w 12191995"/>
              <a:gd name="csY51" fmla="*/ 4621607 h 6857997"/>
              <a:gd name="csX52" fmla="*/ 2151222 w 12191995"/>
              <a:gd name="csY52" fmla="*/ 4388627 h 6857997"/>
              <a:gd name="csX53" fmla="*/ 2151222 w 12191995"/>
              <a:gd name="csY53" fmla="*/ 4022480 h 6857997"/>
              <a:gd name="csX54" fmla="*/ 4414497 w 12191995"/>
              <a:gd name="csY54" fmla="*/ 2824354 h 6857997"/>
              <a:gd name="csX55" fmla="*/ 3948539 w 12191995"/>
              <a:gd name="csY55" fmla="*/ 3290312 h 6857997"/>
              <a:gd name="csX56" fmla="*/ 3948539 w 12191995"/>
              <a:gd name="csY56" fmla="*/ 4022544 h 6857997"/>
              <a:gd name="csX57" fmla="*/ 4680769 w 12191995"/>
              <a:gd name="csY57" fmla="*/ 4022544 h 6857997"/>
              <a:gd name="csX58" fmla="*/ 5146728 w 12191995"/>
              <a:gd name="csY58" fmla="*/ 3556584 h 6857997"/>
              <a:gd name="csX59" fmla="*/ 5146728 w 12191995"/>
              <a:gd name="csY59" fmla="*/ 2824354 h 6857997"/>
              <a:gd name="csX60" fmla="*/ 2384202 w 12191995"/>
              <a:gd name="csY60" fmla="*/ 2824354 h 6857997"/>
              <a:gd name="csX61" fmla="*/ 2151222 w 12191995"/>
              <a:gd name="csY61" fmla="*/ 3057334 h 6857997"/>
              <a:gd name="csX62" fmla="*/ 2151222 w 12191995"/>
              <a:gd name="csY62" fmla="*/ 3423418 h 6857997"/>
              <a:gd name="csX63" fmla="*/ 2517369 w 12191995"/>
              <a:gd name="csY63" fmla="*/ 3423418 h 6857997"/>
              <a:gd name="csX64" fmla="*/ 2517369 w 12191995"/>
              <a:gd name="csY64" fmla="*/ 3423481 h 6857997"/>
              <a:gd name="csX65" fmla="*/ 2750349 w 12191995"/>
              <a:gd name="csY65" fmla="*/ 3190502 h 6857997"/>
              <a:gd name="csX66" fmla="*/ 2750349 w 12191995"/>
              <a:gd name="csY66" fmla="*/ 2824354 h 6857997"/>
              <a:gd name="csX67" fmla="*/ 9806449 w 12191995"/>
              <a:gd name="csY67" fmla="*/ 2225228 h 6857997"/>
              <a:gd name="csX68" fmla="*/ 9340489 w 12191995"/>
              <a:gd name="csY68" fmla="*/ 2691186 h 6857997"/>
              <a:gd name="csX69" fmla="*/ 9340489 w 12191995"/>
              <a:gd name="csY69" fmla="*/ 3423418 h 6857997"/>
              <a:gd name="csX70" fmla="*/ 8608259 w 12191995"/>
              <a:gd name="csY70" fmla="*/ 3423418 h 6857997"/>
              <a:gd name="csX71" fmla="*/ 8142299 w 12191995"/>
              <a:gd name="csY71" fmla="*/ 3889375 h 6857997"/>
              <a:gd name="csX72" fmla="*/ 8142299 w 12191995"/>
              <a:gd name="csY72" fmla="*/ 4621606 h 6857997"/>
              <a:gd name="csX73" fmla="*/ 8874530 w 12191995"/>
              <a:gd name="csY73" fmla="*/ 4621606 h 6857997"/>
              <a:gd name="csX74" fmla="*/ 9340489 w 12191995"/>
              <a:gd name="csY74" fmla="*/ 4155647 h 6857997"/>
              <a:gd name="csX75" fmla="*/ 9340489 w 12191995"/>
              <a:gd name="csY75" fmla="*/ 3423418 h 6857997"/>
              <a:gd name="csX76" fmla="*/ 10072720 w 12191995"/>
              <a:gd name="csY76" fmla="*/ 3423418 h 6857997"/>
              <a:gd name="csX77" fmla="*/ 10538680 w 12191995"/>
              <a:gd name="csY77" fmla="*/ 2957458 h 6857997"/>
              <a:gd name="csX78" fmla="*/ 10538680 w 12191995"/>
              <a:gd name="csY78" fmla="*/ 2225228 h 6857997"/>
              <a:gd name="csX79" fmla="*/ 7776088 w 12191995"/>
              <a:gd name="csY79" fmla="*/ 1626101 h 6857997"/>
              <a:gd name="csX80" fmla="*/ 7543108 w 12191995"/>
              <a:gd name="csY80" fmla="*/ 1859081 h 6857997"/>
              <a:gd name="csX81" fmla="*/ 7543108 w 12191995"/>
              <a:gd name="csY81" fmla="*/ 2225227 h 6857997"/>
              <a:gd name="csX82" fmla="*/ 7909255 w 12191995"/>
              <a:gd name="csY82" fmla="*/ 2225227 h 6857997"/>
              <a:gd name="csX83" fmla="*/ 8142235 w 12191995"/>
              <a:gd name="csY83" fmla="*/ 1992248 h 6857997"/>
              <a:gd name="csX84" fmla="*/ 8142235 w 12191995"/>
              <a:gd name="csY84" fmla="*/ 1626101 h 6857997"/>
              <a:gd name="csX85" fmla="*/ 1185949 w 12191995"/>
              <a:gd name="csY85" fmla="*/ 1626101 h 6857997"/>
              <a:gd name="csX86" fmla="*/ 952968 w 12191995"/>
              <a:gd name="csY86" fmla="*/ 1859080 h 6857997"/>
              <a:gd name="csX87" fmla="*/ 952968 w 12191995"/>
              <a:gd name="csY87" fmla="*/ 2225227 h 6857997"/>
              <a:gd name="csX88" fmla="*/ 1319116 w 12191995"/>
              <a:gd name="csY88" fmla="*/ 2225227 h 6857997"/>
              <a:gd name="csX89" fmla="*/ 1552095 w 12191995"/>
              <a:gd name="csY89" fmla="*/ 1992248 h 6857997"/>
              <a:gd name="csX90" fmla="*/ 1552095 w 12191995"/>
              <a:gd name="csY90" fmla="*/ 1626101 h 6857997"/>
              <a:gd name="csX91" fmla="*/ 5379710 w 12191995"/>
              <a:gd name="csY91" fmla="*/ 1026973 h 6857997"/>
              <a:gd name="csX92" fmla="*/ 5146730 w 12191995"/>
              <a:gd name="csY92" fmla="*/ 1259954 h 6857997"/>
              <a:gd name="csX93" fmla="*/ 5146730 w 12191995"/>
              <a:gd name="csY93" fmla="*/ 1626101 h 6857997"/>
              <a:gd name="csX94" fmla="*/ 5512877 w 12191995"/>
              <a:gd name="csY94" fmla="*/ 1626101 h 6857997"/>
              <a:gd name="csX95" fmla="*/ 5745857 w 12191995"/>
              <a:gd name="csY95" fmla="*/ 1393121 h 6857997"/>
              <a:gd name="csX96" fmla="*/ 5745857 w 12191995"/>
              <a:gd name="csY96" fmla="*/ 1026973 h 6857997"/>
              <a:gd name="csX97" fmla="*/ 11370723 w 12191995"/>
              <a:gd name="csY97" fmla="*/ 427911 h 6857997"/>
              <a:gd name="csX98" fmla="*/ 11137743 w 12191995"/>
              <a:gd name="csY98" fmla="*/ 660891 h 6857997"/>
              <a:gd name="csX99" fmla="*/ 11137743 w 12191995"/>
              <a:gd name="csY99" fmla="*/ 1026974 h 6857997"/>
              <a:gd name="csX100" fmla="*/ 11503890 w 12191995"/>
              <a:gd name="csY100" fmla="*/ 1026974 h 6857997"/>
              <a:gd name="csX101" fmla="*/ 11503890 w 12191995"/>
              <a:gd name="csY101" fmla="*/ 1027038 h 6857997"/>
              <a:gd name="csX102" fmla="*/ 11736871 w 12191995"/>
              <a:gd name="csY102" fmla="*/ 794058 h 6857997"/>
              <a:gd name="csX103" fmla="*/ 11736871 w 12191995"/>
              <a:gd name="csY103" fmla="*/ 427911 h 6857997"/>
              <a:gd name="csX104" fmla="*/ 0 w 12191995"/>
              <a:gd name="csY104" fmla="*/ 0 h 6857997"/>
              <a:gd name="csX105" fmla="*/ 2858155 w 12191995"/>
              <a:gd name="csY105" fmla="*/ 0 h 6857997"/>
              <a:gd name="csX106" fmla="*/ 2829926 w 12191995"/>
              <a:gd name="csY106" fmla="*/ 34214 h 6857997"/>
              <a:gd name="csX107" fmla="*/ 2750352 w 12191995"/>
              <a:gd name="csY107" fmla="*/ 294744 h 6857997"/>
              <a:gd name="csX108" fmla="*/ 2750352 w 12191995"/>
              <a:gd name="csY108" fmla="*/ 1026975 h 6857997"/>
              <a:gd name="csX109" fmla="*/ 3482583 w 12191995"/>
              <a:gd name="csY109" fmla="*/ 1026975 h 6857997"/>
              <a:gd name="csX110" fmla="*/ 3948543 w 12191995"/>
              <a:gd name="csY110" fmla="*/ 561016 h 6857997"/>
              <a:gd name="csX111" fmla="*/ 3948543 w 12191995"/>
              <a:gd name="csY111" fmla="*/ 0 h 6857997"/>
              <a:gd name="csX112" fmla="*/ 5758337 w 12191995"/>
              <a:gd name="csY112" fmla="*/ 0 h 6857997"/>
              <a:gd name="csX113" fmla="*/ 5745857 w 12191995"/>
              <a:gd name="csY113" fmla="*/ 61828 h 6857997"/>
              <a:gd name="csX114" fmla="*/ 5745857 w 12191995"/>
              <a:gd name="csY114" fmla="*/ 427912 h 6857997"/>
              <a:gd name="csX115" fmla="*/ 6112003 w 12191995"/>
              <a:gd name="csY115" fmla="*/ 427912 h 6857997"/>
              <a:gd name="csX116" fmla="*/ 6344982 w 12191995"/>
              <a:gd name="csY116" fmla="*/ 194931 h 6857997"/>
              <a:gd name="csX117" fmla="*/ 6344982 w 12191995"/>
              <a:gd name="csY117" fmla="*/ 0 h 6857997"/>
              <a:gd name="csX118" fmla="*/ 12191995 w 12191995"/>
              <a:gd name="csY118" fmla="*/ 0 h 6857997"/>
              <a:gd name="csX119" fmla="*/ 12191995 w 12191995"/>
              <a:gd name="csY119" fmla="*/ 1026974 h 6857997"/>
              <a:gd name="csX120" fmla="*/ 11969850 w 12191995"/>
              <a:gd name="csY120" fmla="*/ 1026974 h 6857997"/>
              <a:gd name="csX121" fmla="*/ 11736871 w 12191995"/>
              <a:gd name="csY121" fmla="*/ 1259955 h 6857997"/>
              <a:gd name="csX122" fmla="*/ 11736871 w 12191995"/>
              <a:gd name="csY122" fmla="*/ 1626102 h 6857997"/>
              <a:gd name="csX123" fmla="*/ 12103018 w 12191995"/>
              <a:gd name="csY123" fmla="*/ 1626102 h 6857997"/>
              <a:gd name="csX124" fmla="*/ 12149965 w 12191995"/>
              <a:gd name="csY124" fmla="*/ 1621367 h 6857997"/>
              <a:gd name="csX125" fmla="*/ 12191995 w 12191995"/>
              <a:gd name="csY125" fmla="*/ 1608317 h 6857997"/>
              <a:gd name="csX126" fmla="*/ 12191995 w 12191995"/>
              <a:gd name="csY126" fmla="*/ 6857997 h 6857997"/>
              <a:gd name="csX127" fmla="*/ 9223478 w 12191995"/>
              <a:gd name="csY127" fmla="*/ 6857997 h 6857997"/>
              <a:gd name="csX128" fmla="*/ 9260915 w 12191995"/>
              <a:gd name="csY128" fmla="*/ 6812623 h 6857997"/>
              <a:gd name="csX129" fmla="*/ 9340489 w 12191995"/>
              <a:gd name="csY129" fmla="*/ 6552092 h 6857997"/>
              <a:gd name="csX130" fmla="*/ 9340489 w 12191995"/>
              <a:gd name="csY130" fmla="*/ 5819861 h 6857997"/>
              <a:gd name="csX131" fmla="*/ 8608259 w 12191995"/>
              <a:gd name="csY131" fmla="*/ 5819861 h 6857997"/>
              <a:gd name="csX132" fmla="*/ 8142299 w 12191995"/>
              <a:gd name="csY132" fmla="*/ 6285820 h 6857997"/>
              <a:gd name="csX133" fmla="*/ 8142299 w 12191995"/>
              <a:gd name="csY133" fmla="*/ 6857997 h 6857997"/>
              <a:gd name="csX134" fmla="*/ 5131988 w 12191995"/>
              <a:gd name="csY134" fmla="*/ 6857997 h 6857997"/>
              <a:gd name="csX135" fmla="*/ 5146728 w 12191995"/>
              <a:gd name="csY135" fmla="*/ 6785008 h 6857997"/>
              <a:gd name="csX136" fmla="*/ 5146728 w 12191995"/>
              <a:gd name="csY136" fmla="*/ 6418924 h 6857997"/>
              <a:gd name="csX137" fmla="*/ 4780581 w 12191995"/>
              <a:gd name="csY137" fmla="*/ 6418924 h 6857997"/>
              <a:gd name="csX138" fmla="*/ 4547602 w 12191995"/>
              <a:gd name="csY138" fmla="*/ 6651904 h 6857997"/>
              <a:gd name="csX139" fmla="*/ 4547602 w 12191995"/>
              <a:gd name="csY139" fmla="*/ 6857997 h 6857997"/>
              <a:gd name="csX140" fmla="*/ 2633339 w 12191995"/>
              <a:gd name="csY140" fmla="*/ 6857997 h 6857997"/>
              <a:gd name="csX141" fmla="*/ 2670776 w 12191995"/>
              <a:gd name="csY141" fmla="*/ 6812623 h 6857997"/>
              <a:gd name="csX142" fmla="*/ 2750349 w 12191995"/>
              <a:gd name="csY142" fmla="*/ 6552092 h 6857997"/>
              <a:gd name="csX143" fmla="*/ 2750349 w 12191995"/>
              <a:gd name="csY143" fmla="*/ 5819861 h 6857997"/>
              <a:gd name="csX144" fmla="*/ 2018118 w 12191995"/>
              <a:gd name="csY144" fmla="*/ 5819861 h 6857997"/>
              <a:gd name="csX145" fmla="*/ 1552159 w 12191995"/>
              <a:gd name="csY145" fmla="*/ 6285820 h 6857997"/>
              <a:gd name="csX146" fmla="*/ 1552159 w 12191995"/>
              <a:gd name="csY146" fmla="*/ 6857997 h 6857997"/>
              <a:gd name="csX147" fmla="*/ 0 w 12191995"/>
              <a:gd name="csY147" fmla="*/ 6857997 h 6857997"/>
              <a:gd name="csX148" fmla="*/ 0 w 12191995"/>
              <a:gd name="csY148" fmla="*/ 4621607 h 6857997"/>
              <a:gd name="csX149" fmla="*/ 120862 w 12191995"/>
              <a:gd name="csY149" fmla="*/ 4621607 h 6857997"/>
              <a:gd name="csX150" fmla="*/ 353842 w 12191995"/>
              <a:gd name="csY150" fmla="*/ 4388627 h 6857997"/>
              <a:gd name="csX151" fmla="*/ 353842 w 12191995"/>
              <a:gd name="csY151" fmla="*/ 4022480 h 6857997"/>
              <a:gd name="csX152" fmla="*/ 0 w 12191995"/>
              <a:gd name="csY152" fmla="*/ 4022480 h 6857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2191995" h="6857997">
                <a:moveTo>
                  <a:pt x="11370723" y="5220734"/>
                </a:moveTo>
                <a:cubicBezTo>
                  <a:pt x="11242075" y="5220734"/>
                  <a:pt x="11137743" y="5325066"/>
                  <a:pt x="11137743" y="5453714"/>
                </a:cubicBezTo>
                <a:lnTo>
                  <a:pt x="11137743" y="5819797"/>
                </a:lnTo>
                <a:lnTo>
                  <a:pt x="11503890" y="5819797"/>
                </a:lnTo>
                <a:lnTo>
                  <a:pt x="11503890" y="5819861"/>
                </a:lnTo>
                <a:cubicBezTo>
                  <a:pt x="11632538" y="5819861"/>
                  <a:pt x="11736871" y="5715530"/>
                  <a:pt x="11736871" y="5586881"/>
                </a:cubicBezTo>
                <a:lnTo>
                  <a:pt x="11736871" y="5220734"/>
                </a:lnTo>
                <a:close/>
                <a:moveTo>
                  <a:pt x="5978835" y="5220734"/>
                </a:moveTo>
                <a:cubicBezTo>
                  <a:pt x="5850187" y="5220734"/>
                  <a:pt x="5745856" y="5325066"/>
                  <a:pt x="5745856" y="5453714"/>
                </a:cubicBezTo>
                <a:lnTo>
                  <a:pt x="5745856" y="5819797"/>
                </a:lnTo>
                <a:lnTo>
                  <a:pt x="6112002" y="5819797"/>
                </a:lnTo>
                <a:lnTo>
                  <a:pt x="6112002" y="5819861"/>
                </a:lnTo>
                <a:cubicBezTo>
                  <a:pt x="6240650" y="5819861"/>
                  <a:pt x="6344982" y="5715530"/>
                  <a:pt x="6344982" y="5586881"/>
                </a:cubicBezTo>
                <a:lnTo>
                  <a:pt x="6344982" y="5220734"/>
                </a:lnTo>
                <a:close/>
                <a:moveTo>
                  <a:pt x="10771660" y="4621670"/>
                </a:moveTo>
                <a:cubicBezTo>
                  <a:pt x="10643012" y="4621670"/>
                  <a:pt x="10538681" y="4726002"/>
                  <a:pt x="10538681" y="4854650"/>
                </a:cubicBezTo>
                <a:lnTo>
                  <a:pt x="10538681" y="5220733"/>
                </a:lnTo>
                <a:lnTo>
                  <a:pt x="10904828" y="5220733"/>
                </a:lnTo>
                <a:lnTo>
                  <a:pt x="10904828" y="5220797"/>
                </a:lnTo>
                <a:cubicBezTo>
                  <a:pt x="11033476" y="5220797"/>
                  <a:pt x="11137807" y="5116465"/>
                  <a:pt x="11137807" y="4987817"/>
                </a:cubicBezTo>
                <a:lnTo>
                  <a:pt x="11137807" y="4621670"/>
                </a:lnTo>
                <a:close/>
                <a:moveTo>
                  <a:pt x="7776088" y="4621670"/>
                </a:moveTo>
                <a:cubicBezTo>
                  <a:pt x="7647440" y="4621670"/>
                  <a:pt x="7543108" y="4726002"/>
                  <a:pt x="7543108" y="4854650"/>
                </a:cubicBezTo>
                <a:lnTo>
                  <a:pt x="7543108" y="5220733"/>
                </a:lnTo>
                <a:lnTo>
                  <a:pt x="7909255" y="5220733"/>
                </a:lnTo>
                <a:lnTo>
                  <a:pt x="7909255" y="5220797"/>
                </a:lnTo>
                <a:cubicBezTo>
                  <a:pt x="8037903" y="5220797"/>
                  <a:pt x="8142235" y="5116465"/>
                  <a:pt x="8142235" y="4987817"/>
                </a:cubicBezTo>
                <a:lnTo>
                  <a:pt x="8142235" y="4621670"/>
                </a:lnTo>
                <a:close/>
                <a:moveTo>
                  <a:pt x="4780581" y="4621670"/>
                </a:moveTo>
                <a:cubicBezTo>
                  <a:pt x="4651934" y="4621670"/>
                  <a:pt x="4547602" y="4726002"/>
                  <a:pt x="4547602" y="4854650"/>
                </a:cubicBezTo>
                <a:lnTo>
                  <a:pt x="4547602" y="5220733"/>
                </a:lnTo>
                <a:lnTo>
                  <a:pt x="4913749" y="5220733"/>
                </a:lnTo>
                <a:lnTo>
                  <a:pt x="4913749" y="5220797"/>
                </a:lnTo>
                <a:cubicBezTo>
                  <a:pt x="5042396" y="5220797"/>
                  <a:pt x="5146728" y="5116465"/>
                  <a:pt x="5146728" y="4987817"/>
                </a:cubicBezTo>
                <a:lnTo>
                  <a:pt x="5146728" y="4621670"/>
                </a:lnTo>
                <a:close/>
                <a:moveTo>
                  <a:pt x="1185948" y="4621670"/>
                </a:moveTo>
                <a:cubicBezTo>
                  <a:pt x="1057300" y="4621670"/>
                  <a:pt x="952968" y="4726002"/>
                  <a:pt x="952968" y="4854650"/>
                </a:cubicBezTo>
                <a:lnTo>
                  <a:pt x="952968" y="5220733"/>
                </a:lnTo>
                <a:lnTo>
                  <a:pt x="1319115" y="5220733"/>
                </a:lnTo>
                <a:lnTo>
                  <a:pt x="1319115" y="5220797"/>
                </a:lnTo>
                <a:cubicBezTo>
                  <a:pt x="1447763" y="5220797"/>
                  <a:pt x="1552095" y="5116465"/>
                  <a:pt x="1552095" y="4987817"/>
                </a:cubicBezTo>
                <a:lnTo>
                  <a:pt x="1552095" y="4621670"/>
                </a:lnTo>
                <a:close/>
                <a:moveTo>
                  <a:pt x="3582392" y="4022480"/>
                </a:moveTo>
                <a:cubicBezTo>
                  <a:pt x="3453744" y="4022480"/>
                  <a:pt x="3349412" y="4126812"/>
                  <a:pt x="3349412" y="4255460"/>
                </a:cubicBezTo>
                <a:lnTo>
                  <a:pt x="3349412" y="4621607"/>
                </a:lnTo>
                <a:lnTo>
                  <a:pt x="3715558" y="4621607"/>
                </a:lnTo>
                <a:cubicBezTo>
                  <a:pt x="3844208" y="4621607"/>
                  <a:pt x="3948539" y="4517275"/>
                  <a:pt x="3948539" y="4388627"/>
                </a:cubicBezTo>
                <a:lnTo>
                  <a:pt x="3948539" y="4022480"/>
                </a:lnTo>
                <a:close/>
                <a:moveTo>
                  <a:pt x="1785075" y="4022480"/>
                </a:moveTo>
                <a:cubicBezTo>
                  <a:pt x="1656427" y="4022480"/>
                  <a:pt x="1552095" y="4126812"/>
                  <a:pt x="1552095" y="4255460"/>
                </a:cubicBezTo>
                <a:lnTo>
                  <a:pt x="1552095" y="4621607"/>
                </a:lnTo>
                <a:lnTo>
                  <a:pt x="1918242" y="4621607"/>
                </a:lnTo>
                <a:cubicBezTo>
                  <a:pt x="2046890" y="4621607"/>
                  <a:pt x="2151222" y="4517275"/>
                  <a:pt x="2151222" y="4388627"/>
                </a:cubicBezTo>
                <a:lnTo>
                  <a:pt x="2151222" y="4022480"/>
                </a:lnTo>
                <a:close/>
                <a:moveTo>
                  <a:pt x="4414497" y="2824354"/>
                </a:moveTo>
                <a:cubicBezTo>
                  <a:pt x="4157139" y="2824354"/>
                  <a:pt x="3948539" y="3032954"/>
                  <a:pt x="3948539" y="3290312"/>
                </a:cubicBezTo>
                <a:lnTo>
                  <a:pt x="3948539" y="4022544"/>
                </a:lnTo>
                <a:lnTo>
                  <a:pt x="4680769" y="4022544"/>
                </a:lnTo>
                <a:cubicBezTo>
                  <a:pt x="4938129" y="4022544"/>
                  <a:pt x="5146728" y="3813944"/>
                  <a:pt x="5146728" y="3556584"/>
                </a:cubicBezTo>
                <a:lnTo>
                  <a:pt x="5146728" y="2824354"/>
                </a:lnTo>
                <a:close/>
                <a:moveTo>
                  <a:pt x="2384202" y="2824354"/>
                </a:moveTo>
                <a:cubicBezTo>
                  <a:pt x="2255554" y="2824354"/>
                  <a:pt x="2151222" y="2928685"/>
                  <a:pt x="2151222" y="3057334"/>
                </a:cubicBezTo>
                <a:lnTo>
                  <a:pt x="2151222" y="3423418"/>
                </a:lnTo>
                <a:lnTo>
                  <a:pt x="2517369" y="3423418"/>
                </a:lnTo>
                <a:lnTo>
                  <a:pt x="2517369" y="3423481"/>
                </a:lnTo>
                <a:cubicBezTo>
                  <a:pt x="2646017" y="3423481"/>
                  <a:pt x="2750349" y="3319148"/>
                  <a:pt x="2750349" y="3190502"/>
                </a:cubicBezTo>
                <a:lnTo>
                  <a:pt x="2750349" y="2824354"/>
                </a:lnTo>
                <a:close/>
                <a:moveTo>
                  <a:pt x="9806449" y="2225228"/>
                </a:moveTo>
                <a:cubicBezTo>
                  <a:pt x="9549089" y="2225228"/>
                  <a:pt x="9340489" y="2433829"/>
                  <a:pt x="9340489" y="2691186"/>
                </a:cubicBezTo>
                <a:lnTo>
                  <a:pt x="9340489" y="3423418"/>
                </a:lnTo>
                <a:lnTo>
                  <a:pt x="8608259" y="3423418"/>
                </a:lnTo>
                <a:cubicBezTo>
                  <a:pt x="8350899" y="3423418"/>
                  <a:pt x="8142299" y="3632015"/>
                  <a:pt x="8142299" y="3889375"/>
                </a:cubicBezTo>
                <a:lnTo>
                  <a:pt x="8142299" y="4621606"/>
                </a:lnTo>
                <a:lnTo>
                  <a:pt x="8874530" y="4621606"/>
                </a:lnTo>
                <a:cubicBezTo>
                  <a:pt x="9131890" y="4621606"/>
                  <a:pt x="9340489" y="4413007"/>
                  <a:pt x="9340489" y="4155647"/>
                </a:cubicBezTo>
                <a:lnTo>
                  <a:pt x="9340489" y="3423418"/>
                </a:lnTo>
                <a:lnTo>
                  <a:pt x="10072720" y="3423418"/>
                </a:lnTo>
                <a:cubicBezTo>
                  <a:pt x="10330080" y="3423418"/>
                  <a:pt x="10538680" y="3214819"/>
                  <a:pt x="10538680" y="2957458"/>
                </a:cubicBezTo>
                <a:lnTo>
                  <a:pt x="10538680" y="2225228"/>
                </a:lnTo>
                <a:close/>
                <a:moveTo>
                  <a:pt x="7776088" y="1626101"/>
                </a:moveTo>
                <a:cubicBezTo>
                  <a:pt x="7647440" y="1626101"/>
                  <a:pt x="7543108" y="1730433"/>
                  <a:pt x="7543108" y="1859081"/>
                </a:cubicBezTo>
                <a:lnTo>
                  <a:pt x="7543108" y="2225227"/>
                </a:lnTo>
                <a:lnTo>
                  <a:pt x="7909255" y="2225227"/>
                </a:lnTo>
                <a:cubicBezTo>
                  <a:pt x="8037903" y="2225227"/>
                  <a:pt x="8142235" y="2120896"/>
                  <a:pt x="8142235" y="1992248"/>
                </a:cubicBezTo>
                <a:lnTo>
                  <a:pt x="8142235" y="1626101"/>
                </a:lnTo>
                <a:close/>
                <a:moveTo>
                  <a:pt x="1185949" y="1626101"/>
                </a:moveTo>
                <a:cubicBezTo>
                  <a:pt x="1057301" y="1626101"/>
                  <a:pt x="952968" y="1730433"/>
                  <a:pt x="952968" y="1859080"/>
                </a:cubicBezTo>
                <a:lnTo>
                  <a:pt x="952968" y="2225227"/>
                </a:lnTo>
                <a:lnTo>
                  <a:pt x="1319116" y="2225227"/>
                </a:lnTo>
                <a:cubicBezTo>
                  <a:pt x="1447764" y="2225227"/>
                  <a:pt x="1552095" y="2120895"/>
                  <a:pt x="1552095" y="1992248"/>
                </a:cubicBezTo>
                <a:lnTo>
                  <a:pt x="1552095" y="1626101"/>
                </a:lnTo>
                <a:close/>
                <a:moveTo>
                  <a:pt x="5379710" y="1026973"/>
                </a:moveTo>
                <a:cubicBezTo>
                  <a:pt x="5251061" y="1026973"/>
                  <a:pt x="5146730" y="1131306"/>
                  <a:pt x="5146730" y="1259954"/>
                </a:cubicBezTo>
                <a:lnTo>
                  <a:pt x="5146730" y="1626101"/>
                </a:lnTo>
                <a:lnTo>
                  <a:pt x="5512877" y="1626101"/>
                </a:lnTo>
                <a:cubicBezTo>
                  <a:pt x="5641525" y="1626101"/>
                  <a:pt x="5745857" y="1521769"/>
                  <a:pt x="5745857" y="1393121"/>
                </a:cubicBezTo>
                <a:lnTo>
                  <a:pt x="5745857" y="1026973"/>
                </a:lnTo>
                <a:close/>
                <a:moveTo>
                  <a:pt x="11370723" y="427911"/>
                </a:moveTo>
                <a:cubicBezTo>
                  <a:pt x="11242075" y="427911"/>
                  <a:pt x="11137743" y="532243"/>
                  <a:pt x="11137743" y="660891"/>
                </a:cubicBezTo>
                <a:lnTo>
                  <a:pt x="11137743" y="1026974"/>
                </a:lnTo>
                <a:lnTo>
                  <a:pt x="11503890" y="1026974"/>
                </a:lnTo>
                <a:lnTo>
                  <a:pt x="11503890" y="1027038"/>
                </a:lnTo>
                <a:cubicBezTo>
                  <a:pt x="11632538" y="1027038"/>
                  <a:pt x="11736871" y="922706"/>
                  <a:pt x="11736871" y="794058"/>
                </a:cubicBezTo>
                <a:lnTo>
                  <a:pt x="11736871" y="427911"/>
                </a:lnTo>
                <a:close/>
                <a:moveTo>
                  <a:pt x="0" y="0"/>
                </a:moveTo>
                <a:lnTo>
                  <a:pt x="2858155" y="0"/>
                </a:lnTo>
                <a:lnTo>
                  <a:pt x="2829926" y="34214"/>
                </a:lnTo>
                <a:cubicBezTo>
                  <a:pt x="2779686" y="108581"/>
                  <a:pt x="2750352" y="198234"/>
                  <a:pt x="2750352" y="294744"/>
                </a:cubicBezTo>
                <a:lnTo>
                  <a:pt x="2750352" y="1026975"/>
                </a:lnTo>
                <a:lnTo>
                  <a:pt x="3482583" y="1026975"/>
                </a:lnTo>
                <a:cubicBezTo>
                  <a:pt x="3739942" y="1026975"/>
                  <a:pt x="3948543" y="818375"/>
                  <a:pt x="3948543" y="561016"/>
                </a:cubicBezTo>
                <a:lnTo>
                  <a:pt x="3948543" y="0"/>
                </a:lnTo>
                <a:lnTo>
                  <a:pt x="5758337" y="0"/>
                </a:lnTo>
                <a:lnTo>
                  <a:pt x="5745857" y="61828"/>
                </a:lnTo>
                <a:lnTo>
                  <a:pt x="5745857" y="427912"/>
                </a:lnTo>
                <a:lnTo>
                  <a:pt x="6112003" y="427912"/>
                </a:lnTo>
                <a:cubicBezTo>
                  <a:pt x="6240650" y="427912"/>
                  <a:pt x="6344982" y="323580"/>
                  <a:pt x="6344982" y="194931"/>
                </a:cubicBezTo>
                <a:lnTo>
                  <a:pt x="6344982" y="0"/>
                </a:lnTo>
                <a:lnTo>
                  <a:pt x="12191995" y="0"/>
                </a:lnTo>
                <a:lnTo>
                  <a:pt x="12191995" y="1026974"/>
                </a:lnTo>
                <a:lnTo>
                  <a:pt x="11969850" y="1026974"/>
                </a:lnTo>
                <a:cubicBezTo>
                  <a:pt x="11841202" y="1026974"/>
                  <a:pt x="11736871" y="1131307"/>
                  <a:pt x="11736871" y="1259955"/>
                </a:cubicBezTo>
                <a:lnTo>
                  <a:pt x="11736871" y="1626102"/>
                </a:lnTo>
                <a:lnTo>
                  <a:pt x="12103018" y="1626102"/>
                </a:lnTo>
                <a:cubicBezTo>
                  <a:pt x="12119099" y="1626102"/>
                  <a:pt x="12134800" y="1624471"/>
                  <a:pt x="12149965" y="1621367"/>
                </a:cubicBezTo>
                <a:lnTo>
                  <a:pt x="12191995" y="1608317"/>
                </a:lnTo>
                <a:lnTo>
                  <a:pt x="12191995" y="6857997"/>
                </a:lnTo>
                <a:lnTo>
                  <a:pt x="9223478" y="6857997"/>
                </a:lnTo>
                <a:lnTo>
                  <a:pt x="9260915" y="6812623"/>
                </a:lnTo>
                <a:cubicBezTo>
                  <a:pt x="9311155" y="6738255"/>
                  <a:pt x="9340489" y="6648602"/>
                  <a:pt x="9340489" y="6552092"/>
                </a:cubicBezTo>
                <a:lnTo>
                  <a:pt x="9340489" y="5819861"/>
                </a:lnTo>
                <a:lnTo>
                  <a:pt x="8608259" y="5819861"/>
                </a:lnTo>
                <a:cubicBezTo>
                  <a:pt x="8350899" y="5819861"/>
                  <a:pt x="8142299" y="6028461"/>
                  <a:pt x="8142299" y="6285820"/>
                </a:cubicBezTo>
                <a:lnTo>
                  <a:pt x="8142299" y="6857997"/>
                </a:lnTo>
                <a:lnTo>
                  <a:pt x="5131988" y="6857997"/>
                </a:lnTo>
                <a:lnTo>
                  <a:pt x="5146728" y="6785008"/>
                </a:lnTo>
                <a:lnTo>
                  <a:pt x="5146728" y="6418924"/>
                </a:lnTo>
                <a:lnTo>
                  <a:pt x="4780581" y="6418924"/>
                </a:lnTo>
                <a:cubicBezTo>
                  <a:pt x="4651933" y="6418924"/>
                  <a:pt x="4547602" y="6523256"/>
                  <a:pt x="4547602" y="6651904"/>
                </a:cubicBezTo>
                <a:lnTo>
                  <a:pt x="4547602" y="6857997"/>
                </a:lnTo>
                <a:lnTo>
                  <a:pt x="2633339" y="6857997"/>
                </a:lnTo>
                <a:lnTo>
                  <a:pt x="2670776" y="6812623"/>
                </a:lnTo>
                <a:cubicBezTo>
                  <a:pt x="2721015" y="6738255"/>
                  <a:pt x="2750349" y="6648602"/>
                  <a:pt x="2750349" y="6552092"/>
                </a:cubicBezTo>
                <a:lnTo>
                  <a:pt x="2750349" y="5819861"/>
                </a:lnTo>
                <a:lnTo>
                  <a:pt x="2018118" y="5819861"/>
                </a:lnTo>
                <a:cubicBezTo>
                  <a:pt x="1760759" y="5819861"/>
                  <a:pt x="1552159" y="6028461"/>
                  <a:pt x="1552159" y="6285820"/>
                </a:cubicBezTo>
                <a:lnTo>
                  <a:pt x="1552159" y="6857997"/>
                </a:lnTo>
                <a:lnTo>
                  <a:pt x="0" y="6857997"/>
                </a:lnTo>
                <a:lnTo>
                  <a:pt x="0" y="4621607"/>
                </a:lnTo>
                <a:lnTo>
                  <a:pt x="120862" y="4621607"/>
                </a:lnTo>
                <a:cubicBezTo>
                  <a:pt x="249510" y="4621607"/>
                  <a:pt x="353842" y="4517275"/>
                  <a:pt x="353842" y="4388627"/>
                </a:cubicBezTo>
                <a:lnTo>
                  <a:pt x="353842" y="4022480"/>
                </a:lnTo>
                <a:lnTo>
                  <a:pt x="0" y="402248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BC92D1-DFCD-47FE-A7F3-87946C2E0299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2AACC7-0224-7E83-6364-3640E5CFF1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95077" y="6138864"/>
            <a:ext cx="680242" cy="5895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79033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med mönster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96B364CF-C68E-A6DA-839A-D3D321A01D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" y="4"/>
            <a:ext cx="12191995" cy="6857997"/>
          </a:xfrm>
          <a:custGeom>
            <a:avLst/>
            <a:gdLst>
              <a:gd name="csX0" fmla="*/ 11370723 w 12191995"/>
              <a:gd name="csY0" fmla="*/ 5220734 h 6857997"/>
              <a:gd name="csX1" fmla="*/ 11137743 w 12191995"/>
              <a:gd name="csY1" fmla="*/ 5453714 h 6857997"/>
              <a:gd name="csX2" fmla="*/ 11137743 w 12191995"/>
              <a:gd name="csY2" fmla="*/ 5819797 h 6857997"/>
              <a:gd name="csX3" fmla="*/ 11503890 w 12191995"/>
              <a:gd name="csY3" fmla="*/ 5819797 h 6857997"/>
              <a:gd name="csX4" fmla="*/ 11503890 w 12191995"/>
              <a:gd name="csY4" fmla="*/ 5819861 h 6857997"/>
              <a:gd name="csX5" fmla="*/ 11736871 w 12191995"/>
              <a:gd name="csY5" fmla="*/ 5586881 h 6857997"/>
              <a:gd name="csX6" fmla="*/ 11736871 w 12191995"/>
              <a:gd name="csY6" fmla="*/ 5220734 h 6857997"/>
              <a:gd name="csX7" fmla="*/ 5978835 w 12191995"/>
              <a:gd name="csY7" fmla="*/ 5220734 h 6857997"/>
              <a:gd name="csX8" fmla="*/ 5745856 w 12191995"/>
              <a:gd name="csY8" fmla="*/ 5453714 h 6857997"/>
              <a:gd name="csX9" fmla="*/ 5745856 w 12191995"/>
              <a:gd name="csY9" fmla="*/ 5819797 h 6857997"/>
              <a:gd name="csX10" fmla="*/ 6112002 w 12191995"/>
              <a:gd name="csY10" fmla="*/ 5819797 h 6857997"/>
              <a:gd name="csX11" fmla="*/ 6112002 w 12191995"/>
              <a:gd name="csY11" fmla="*/ 5819861 h 6857997"/>
              <a:gd name="csX12" fmla="*/ 6344982 w 12191995"/>
              <a:gd name="csY12" fmla="*/ 5586881 h 6857997"/>
              <a:gd name="csX13" fmla="*/ 6344982 w 12191995"/>
              <a:gd name="csY13" fmla="*/ 5220734 h 6857997"/>
              <a:gd name="csX14" fmla="*/ 10771660 w 12191995"/>
              <a:gd name="csY14" fmla="*/ 4621670 h 6857997"/>
              <a:gd name="csX15" fmla="*/ 10538681 w 12191995"/>
              <a:gd name="csY15" fmla="*/ 4854650 h 6857997"/>
              <a:gd name="csX16" fmla="*/ 10538681 w 12191995"/>
              <a:gd name="csY16" fmla="*/ 5220733 h 6857997"/>
              <a:gd name="csX17" fmla="*/ 10904828 w 12191995"/>
              <a:gd name="csY17" fmla="*/ 5220733 h 6857997"/>
              <a:gd name="csX18" fmla="*/ 10904828 w 12191995"/>
              <a:gd name="csY18" fmla="*/ 5220797 h 6857997"/>
              <a:gd name="csX19" fmla="*/ 11137807 w 12191995"/>
              <a:gd name="csY19" fmla="*/ 4987817 h 6857997"/>
              <a:gd name="csX20" fmla="*/ 11137807 w 12191995"/>
              <a:gd name="csY20" fmla="*/ 4621670 h 6857997"/>
              <a:gd name="csX21" fmla="*/ 7776088 w 12191995"/>
              <a:gd name="csY21" fmla="*/ 4621670 h 6857997"/>
              <a:gd name="csX22" fmla="*/ 7543108 w 12191995"/>
              <a:gd name="csY22" fmla="*/ 4854650 h 6857997"/>
              <a:gd name="csX23" fmla="*/ 7543108 w 12191995"/>
              <a:gd name="csY23" fmla="*/ 5220733 h 6857997"/>
              <a:gd name="csX24" fmla="*/ 7909255 w 12191995"/>
              <a:gd name="csY24" fmla="*/ 5220733 h 6857997"/>
              <a:gd name="csX25" fmla="*/ 7909255 w 12191995"/>
              <a:gd name="csY25" fmla="*/ 5220797 h 6857997"/>
              <a:gd name="csX26" fmla="*/ 8142235 w 12191995"/>
              <a:gd name="csY26" fmla="*/ 4987817 h 6857997"/>
              <a:gd name="csX27" fmla="*/ 8142235 w 12191995"/>
              <a:gd name="csY27" fmla="*/ 4621670 h 6857997"/>
              <a:gd name="csX28" fmla="*/ 4780581 w 12191995"/>
              <a:gd name="csY28" fmla="*/ 4621670 h 6857997"/>
              <a:gd name="csX29" fmla="*/ 4547602 w 12191995"/>
              <a:gd name="csY29" fmla="*/ 4854650 h 6857997"/>
              <a:gd name="csX30" fmla="*/ 4547602 w 12191995"/>
              <a:gd name="csY30" fmla="*/ 5220733 h 6857997"/>
              <a:gd name="csX31" fmla="*/ 4913749 w 12191995"/>
              <a:gd name="csY31" fmla="*/ 5220733 h 6857997"/>
              <a:gd name="csX32" fmla="*/ 4913749 w 12191995"/>
              <a:gd name="csY32" fmla="*/ 5220797 h 6857997"/>
              <a:gd name="csX33" fmla="*/ 5146728 w 12191995"/>
              <a:gd name="csY33" fmla="*/ 4987817 h 6857997"/>
              <a:gd name="csX34" fmla="*/ 5146728 w 12191995"/>
              <a:gd name="csY34" fmla="*/ 4621670 h 6857997"/>
              <a:gd name="csX35" fmla="*/ 1185948 w 12191995"/>
              <a:gd name="csY35" fmla="*/ 4621670 h 6857997"/>
              <a:gd name="csX36" fmla="*/ 952968 w 12191995"/>
              <a:gd name="csY36" fmla="*/ 4854650 h 6857997"/>
              <a:gd name="csX37" fmla="*/ 952968 w 12191995"/>
              <a:gd name="csY37" fmla="*/ 5220733 h 6857997"/>
              <a:gd name="csX38" fmla="*/ 1319115 w 12191995"/>
              <a:gd name="csY38" fmla="*/ 5220733 h 6857997"/>
              <a:gd name="csX39" fmla="*/ 1319115 w 12191995"/>
              <a:gd name="csY39" fmla="*/ 5220797 h 6857997"/>
              <a:gd name="csX40" fmla="*/ 1552095 w 12191995"/>
              <a:gd name="csY40" fmla="*/ 4987817 h 6857997"/>
              <a:gd name="csX41" fmla="*/ 1552095 w 12191995"/>
              <a:gd name="csY41" fmla="*/ 4621670 h 6857997"/>
              <a:gd name="csX42" fmla="*/ 3582392 w 12191995"/>
              <a:gd name="csY42" fmla="*/ 4022480 h 6857997"/>
              <a:gd name="csX43" fmla="*/ 3349412 w 12191995"/>
              <a:gd name="csY43" fmla="*/ 4255460 h 6857997"/>
              <a:gd name="csX44" fmla="*/ 3349412 w 12191995"/>
              <a:gd name="csY44" fmla="*/ 4621607 h 6857997"/>
              <a:gd name="csX45" fmla="*/ 3715558 w 12191995"/>
              <a:gd name="csY45" fmla="*/ 4621607 h 6857997"/>
              <a:gd name="csX46" fmla="*/ 3948539 w 12191995"/>
              <a:gd name="csY46" fmla="*/ 4388627 h 6857997"/>
              <a:gd name="csX47" fmla="*/ 3948539 w 12191995"/>
              <a:gd name="csY47" fmla="*/ 4022480 h 6857997"/>
              <a:gd name="csX48" fmla="*/ 1785075 w 12191995"/>
              <a:gd name="csY48" fmla="*/ 4022480 h 6857997"/>
              <a:gd name="csX49" fmla="*/ 1552095 w 12191995"/>
              <a:gd name="csY49" fmla="*/ 4255460 h 6857997"/>
              <a:gd name="csX50" fmla="*/ 1552095 w 12191995"/>
              <a:gd name="csY50" fmla="*/ 4621607 h 6857997"/>
              <a:gd name="csX51" fmla="*/ 1918242 w 12191995"/>
              <a:gd name="csY51" fmla="*/ 4621607 h 6857997"/>
              <a:gd name="csX52" fmla="*/ 2151222 w 12191995"/>
              <a:gd name="csY52" fmla="*/ 4388627 h 6857997"/>
              <a:gd name="csX53" fmla="*/ 2151222 w 12191995"/>
              <a:gd name="csY53" fmla="*/ 4022480 h 6857997"/>
              <a:gd name="csX54" fmla="*/ 4414497 w 12191995"/>
              <a:gd name="csY54" fmla="*/ 2824354 h 6857997"/>
              <a:gd name="csX55" fmla="*/ 3948539 w 12191995"/>
              <a:gd name="csY55" fmla="*/ 3290312 h 6857997"/>
              <a:gd name="csX56" fmla="*/ 3948539 w 12191995"/>
              <a:gd name="csY56" fmla="*/ 4022544 h 6857997"/>
              <a:gd name="csX57" fmla="*/ 4680769 w 12191995"/>
              <a:gd name="csY57" fmla="*/ 4022544 h 6857997"/>
              <a:gd name="csX58" fmla="*/ 5146728 w 12191995"/>
              <a:gd name="csY58" fmla="*/ 3556584 h 6857997"/>
              <a:gd name="csX59" fmla="*/ 5146728 w 12191995"/>
              <a:gd name="csY59" fmla="*/ 2824354 h 6857997"/>
              <a:gd name="csX60" fmla="*/ 2384202 w 12191995"/>
              <a:gd name="csY60" fmla="*/ 2824354 h 6857997"/>
              <a:gd name="csX61" fmla="*/ 2151222 w 12191995"/>
              <a:gd name="csY61" fmla="*/ 3057334 h 6857997"/>
              <a:gd name="csX62" fmla="*/ 2151222 w 12191995"/>
              <a:gd name="csY62" fmla="*/ 3423418 h 6857997"/>
              <a:gd name="csX63" fmla="*/ 2517369 w 12191995"/>
              <a:gd name="csY63" fmla="*/ 3423418 h 6857997"/>
              <a:gd name="csX64" fmla="*/ 2517369 w 12191995"/>
              <a:gd name="csY64" fmla="*/ 3423481 h 6857997"/>
              <a:gd name="csX65" fmla="*/ 2750349 w 12191995"/>
              <a:gd name="csY65" fmla="*/ 3190502 h 6857997"/>
              <a:gd name="csX66" fmla="*/ 2750349 w 12191995"/>
              <a:gd name="csY66" fmla="*/ 2824354 h 6857997"/>
              <a:gd name="csX67" fmla="*/ 9806449 w 12191995"/>
              <a:gd name="csY67" fmla="*/ 2225228 h 6857997"/>
              <a:gd name="csX68" fmla="*/ 9340489 w 12191995"/>
              <a:gd name="csY68" fmla="*/ 2691186 h 6857997"/>
              <a:gd name="csX69" fmla="*/ 9340489 w 12191995"/>
              <a:gd name="csY69" fmla="*/ 3423418 h 6857997"/>
              <a:gd name="csX70" fmla="*/ 8608259 w 12191995"/>
              <a:gd name="csY70" fmla="*/ 3423418 h 6857997"/>
              <a:gd name="csX71" fmla="*/ 8142299 w 12191995"/>
              <a:gd name="csY71" fmla="*/ 3889375 h 6857997"/>
              <a:gd name="csX72" fmla="*/ 8142299 w 12191995"/>
              <a:gd name="csY72" fmla="*/ 4621606 h 6857997"/>
              <a:gd name="csX73" fmla="*/ 8874530 w 12191995"/>
              <a:gd name="csY73" fmla="*/ 4621606 h 6857997"/>
              <a:gd name="csX74" fmla="*/ 9340489 w 12191995"/>
              <a:gd name="csY74" fmla="*/ 4155647 h 6857997"/>
              <a:gd name="csX75" fmla="*/ 9340489 w 12191995"/>
              <a:gd name="csY75" fmla="*/ 3423418 h 6857997"/>
              <a:gd name="csX76" fmla="*/ 10072720 w 12191995"/>
              <a:gd name="csY76" fmla="*/ 3423418 h 6857997"/>
              <a:gd name="csX77" fmla="*/ 10538680 w 12191995"/>
              <a:gd name="csY77" fmla="*/ 2957458 h 6857997"/>
              <a:gd name="csX78" fmla="*/ 10538680 w 12191995"/>
              <a:gd name="csY78" fmla="*/ 2225228 h 6857997"/>
              <a:gd name="csX79" fmla="*/ 7776088 w 12191995"/>
              <a:gd name="csY79" fmla="*/ 1626101 h 6857997"/>
              <a:gd name="csX80" fmla="*/ 7543108 w 12191995"/>
              <a:gd name="csY80" fmla="*/ 1859081 h 6857997"/>
              <a:gd name="csX81" fmla="*/ 7543108 w 12191995"/>
              <a:gd name="csY81" fmla="*/ 2225227 h 6857997"/>
              <a:gd name="csX82" fmla="*/ 7909255 w 12191995"/>
              <a:gd name="csY82" fmla="*/ 2225227 h 6857997"/>
              <a:gd name="csX83" fmla="*/ 8142235 w 12191995"/>
              <a:gd name="csY83" fmla="*/ 1992248 h 6857997"/>
              <a:gd name="csX84" fmla="*/ 8142235 w 12191995"/>
              <a:gd name="csY84" fmla="*/ 1626101 h 6857997"/>
              <a:gd name="csX85" fmla="*/ 1185949 w 12191995"/>
              <a:gd name="csY85" fmla="*/ 1626101 h 6857997"/>
              <a:gd name="csX86" fmla="*/ 952968 w 12191995"/>
              <a:gd name="csY86" fmla="*/ 1859080 h 6857997"/>
              <a:gd name="csX87" fmla="*/ 952968 w 12191995"/>
              <a:gd name="csY87" fmla="*/ 2225227 h 6857997"/>
              <a:gd name="csX88" fmla="*/ 1319116 w 12191995"/>
              <a:gd name="csY88" fmla="*/ 2225227 h 6857997"/>
              <a:gd name="csX89" fmla="*/ 1552095 w 12191995"/>
              <a:gd name="csY89" fmla="*/ 1992248 h 6857997"/>
              <a:gd name="csX90" fmla="*/ 1552095 w 12191995"/>
              <a:gd name="csY90" fmla="*/ 1626101 h 6857997"/>
              <a:gd name="csX91" fmla="*/ 5379710 w 12191995"/>
              <a:gd name="csY91" fmla="*/ 1026973 h 6857997"/>
              <a:gd name="csX92" fmla="*/ 5146730 w 12191995"/>
              <a:gd name="csY92" fmla="*/ 1259954 h 6857997"/>
              <a:gd name="csX93" fmla="*/ 5146730 w 12191995"/>
              <a:gd name="csY93" fmla="*/ 1626101 h 6857997"/>
              <a:gd name="csX94" fmla="*/ 5512877 w 12191995"/>
              <a:gd name="csY94" fmla="*/ 1626101 h 6857997"/>
              <a:gd name="csX95" fmla="*/ 5745857 w 12191995"/>
              <a:gd name="csY95" fmla="*/ 1393121 h 6857997"/>
              <a:gd name="csX96" fmla="*/ 5745857 w 12191995"/>
              <a:gd name="csY96" fmla="*/ 1026973 h 6857997"/>
              <a:gd name="csX97" fmla="*/ 11370723 w 12191995"/>
              <a:gd name="csY97" fmla="*/ 427911 h 6857997"/>
              <a:gd name="csX98" fmla="*/ 11137743 w 12191995"/>
              <a:gd name="csY98" fmla="*/ 660891 h 6857997"/>
              <a:gd name="csX99" fmla="*/ 11137743 w 12191995"/>
              <a:gd name="csY99" fmla="*/ 1026974 h 6857997"/>
              <a:gd name="csX100" fmla="*/ 11503890 w 12191995"/>
              <a:gd name="csY100" fmla="*/ 1026974 h 6857997"/>
              <a:gd name="csX101" fmla="*/ 11503890 w 12191995"/>
              <a:gd name="csY101" fmla="*/ 1027038 h 6857997"/>
              <a:gd name="csX102" fmla="*/ 11736871 w 12191995"/>
              <a:gd name="csY102" fmla="*/ 794058 h 6857997"/>
              <a:gd name="csX103" fmla="*/ 11736871 w 12191995"/>
              <a:gd name="csY103" fmla="*/ 427911 h 6857997"/>
              <a:gd name="csX104" fmla="*/ 0 w 12191995"/>
              <a:gd name="csY104" fmla="*/ 0 h 6857997"/>
              <a:gd name="csX105" fmla="*/ 2858155 w 12191995"/>
              <a:gd name="csY105" fmla="*/ 0 h 6857997"/>
              <a:gd name="csX106" fmla="*/ 2829926 w 12191995"/>
              <a:gd name="csY106" fmla="*/ 34214 h 6857997"/>
              <a:gd name="csX107" fmla="*/ 2750352 w 12191995"/>
              <a:gd name="csY107" fmla="*/ 294744 h 6857997"/>
              <a:gd name="csX108" fmla="*/ 2750352 w 12191995"/>
              <a:gd name="csY108" fmla="*/ 1026975 h 6857997"/>
              <a:gd name="csX109" fmla="*/ 3482583 w 12191995"/>
              <a:gd name="csY109" fmla="*/ 1026975 h 6857997"/>
              <a:gd name="csX110" fmla="*/ 3948543 w 12191995"/>
              <a:gd name="csY110" fmla="*/ 561016 h 6857997"/>
              <a:gd name="csX111" fmla="*/ 3948543 w 12191995"/>
              <a:gd name="csY111" fmla="*/ 0 h 6857997"/>
              <a:gd name="csX112" fmla="*/ 5758337 w 12191995"/>
              <a:gd name="csY112" fmla="*/ 0 h 6857997"/>
              <a:gd name="csX113" fmla="*/ 5745857 w 12191995"/>
              <a:gd name="csY113" fmla="*/ 61828 h 6857997"/>
              <a:gd name="csX114" fmla="*/ 5745857 w 12191995"/>
              <a:gd name="csY114" fmla="*/ 427912 h 6857997"/>
              <a:gd name="csX115" fmla="*/ 6112003 w 12191995"/>
              <a:gd name="csY115" fmla="*/ 427912 h 6857997"/>
              <a:gd name="csX116" fmla="*/ 6344982 w 12191995"/>
              <a:gd name="csY116" fmla="*/ 194931 h 6857997"/>
              <a:gd name="csX117" fmla="*/ 6344982 w 12191995"/>
              <a:gd name="csY117" fmla="*/ 0 h 6857997"/>
              <a:gd name="csX118" fmla="*/ 12191995 w 12191995"/>
              <a:gd name="csY118" fmla="*/ 0 h 6857997"/>
              <a:gd name="csX119" fmla="*/ 12191995 w 12191995"/>
              <a:gd name="csY119" fmla="*/ 1026974 h 6857997"/>
              <a:gd name="csX120" fmla="*/ 11969850 w 12191995"/>
              <a:gd name="csY120" fmla="*/ 1026974 h 6857997"/>
              <a:gd name="csX121" fmla="*/ 11736871 w 12191995"/>
              <a:gd name="csY121" fmla="*/ 1259955 h 6857997"/>
              <a:gd name="csX122" fmla="*/ 11736871 w 12191995"/>
              <a:gd name="csY122" fmla="*/ 1626102 h 6857997"/>
              <a:gd name="csX123" fmla="*/ 12103018 w 12191995"/>
              <a:gd name="csY123" fmla="*/ 1626102 h 6857997"/>
              <a:gd name="csX124" fmla="*/ 12149965 w 12191995"/>
              <a:gd name="csY124" fmla="*/ 1621367 h 6857997"/>
              <a:gd name="csX125" fmla="*/ 12191995 w 12191995"/>
              <a:gd name="csY125" fmla="*/ 1608317 h 6857997"/>
              <a:gd name="csX126" fmla="*/ 12191995 w 12191995"/>
              <a:gd name="csY126" fmla="*/ 6857997 h 6857997"/>
              <a:gd name="csX127" fmla="*/ 9223478 w 12191995"/>
              <a:gd name="csY127" fmla="*/ 6857997 h 6857997"/>
              <a:gd name="csX128" fmla="*/ 9260915 w 12191995"/>
              <a:gd name="csY128" fmla="*/ 6812623 h 6857997"/>
              <a:gd name="csX129" fmla="*/ 9340489 w 12191995"/>
              <a:gd name="csY129" fmla="*/ 6552092 h 6857997"/>
              <a:gd name="csX130" fmla="*/ 9340489 w 12191995"/>
              <a:gd name="csY130" fmla="*/ 5819861 h 6857997"/>
              <a:gd name="csX131" fmla="*/ 8608259 w 12191995"/>
              <a:gd name="csY131" fmla="*/ 5819861 h 6857997"/>
              <a:gd name="csX132" fmla="*/ 8142299 w 12191995"/>
              <a:gd name="csY132" fmla="*/ 6285820 h 6857997"/>
              <a:gd name="csX133" fmla="*/ 8142299 w 12191995"/>
              <a:gd name="csY133" fmla="*/ 6857997 h 6857997"/>
              <a:gd name="csX134" fmla="*/ 5131988 w 12191995"/>
              <a:gd name="csY134" fmla="*/ 6857997 h 6857997"/>
              <a:gd name="csX135" fmla="*/ 5146728 w 12191995"/>
              <a:gd name="csY135" fmla="*/ 6785008 h 6857997"/>
              <a:gd name="csX136" fmla="*/ 5146728 w 12191995"/>
              <a:gd name="csY136" fmla="*/ 6418924 h 6857997"/>
              <a:gd name="csX137" fmla="*/ 4780581 w 12191995"/>
              <a:gd name="csY137" fmla="*/ 6418924 h 6857997"/>
              <a:gd name="csX138" fmla="*/ 4547602 w 12191995"/>
              <a:gd name="csY138" fmla="*/ 6651904 h 6857997"/>
              <a:gd name="csX139" fmla="*/ 4547602 w 12191995"/>
              <a:gd name="csY139" fmla="*/ 6857997 h 6857997"/>
              <a:gd name="csX140" fmla="*/ 2633339 w 12191995"/>
              <a:gd name="csY140" fmla="*/ 6857997 h 6857997"/>
              <a:gd name="csX141" fmla="*/ 2670776 w 12191995"/>
              <a:gd name="csY141" fmla="*/ 6812623 h 6857997"/>
              <a:gd name="csX142" fmla="*/ 2750349 w 12191995"/>
              <a:gd name="csY142" fmla="*/ 6552092 h 6857997"/>
              <a:gd name="csX143" fmla="*/ 2750349 w 12191995"/>
              <a:gd name="csY143" fmla="*/ 5819861 h 6857997"/>
              <a:gd name="csX144" fmla="*/ 2018118 w 12191995"/>
              <a:gd name="csY144" fmla="*/ 5819861 h 6857997"/>
              <a:gd name="csX145" fmla="*/ 1552159 w 12191995"/>
              <a:gd name="csY145" fmla="*/ 6285820 h 6857997"/>
              <a:gd name="csX146" fmla="*/ 1552159 w 12191995"/>
              <a:gd name="csY146" fmla="*/ 6857997 h 6857997"/>
              <a:gd name="csX147" fmla="*/ 0 w 12191995"/>
              <a:gd name="csY147" fmla="*/ 6857997 h 6857997"/>
              <a:gd name="csX148" fmla="*/ 0 w 12191995"/>
              <a:gd name="csY148" fmla="*/ 4621607 h 6857997"/>
              <a:gd name="csX149" fmla="*/ 120862 w 12191995"/>
              <a:gd name="csY149" fmla="*/ 4621607 h 6857997"/>
              <a:gd name="csX150" fmla="*/ 353842 w 12191995"/>
              <a:gd name="csY150" fmla="*/ 4388627 h 6857997"/>
              <a:gd name="csX151" fmla="*/ 353842 w 12191995"/>
              <a:gd name="csY151" fmla="*/ 4022480 h 6857997"/>
              <a:gd name="csX152" fmla="*/ 0 w 12191995"/>
              <a:gd name="csY152" fmla="*/ 4022480 h 6857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2191995" h="6857997">
                <a:moveTo>
                  <a:pt x="11370723" y="5220734"/>
                </a:moveTo>
                <a:cubicBezTo>
                  <a:pt x="11242075" y="5220734"/>
                  <a:pt x="11137743" y="5325066"/>
                  <a:pt x="11137743" y="5453714"/>
                </a:cubicBezTo>
                <a:lnTo>
                  <a:pt x="11137743" y="5819797"/>
                </a:lnTo>
                <a:lnTo>
                  <a:pt x="11503890" y="5819797"/>
                </a:lnTo>
                <a:lnTo>
                  <a:pt x="11503890" y="5819861"/>
                </a:lnTo>
                <a:cubicBezTo>
                  <a:pt x="11632538" y="5819861"/>
                  <a:pt x="11736871" y="5715530"/>
                  <a:pt x="11736871" y="5586881"/>
                </a:cubicBezTo>
                <a:lnTo>
                  <a:pt x="11736871" y="5220734"/>
                </a:lnTo>
                <a:close/>
                <a:moveTo>
                  <a:pt x="5978835" y="5220734"/>
                </a:moveTo>
                <a:cubicBezTo>
                  <a:pt x="5850187" y="5220734"/>
                  <a:pt x="5745856" y="5325066"/>
                  <a:pt x="5745856" y="5453714"/>
                </a:cubicBezTo>
                <a:lnTo>
                  <a:pt x="5745856" y="5819797"/>
                </a:lnTo>
                <a:lnTo>
                  <a:pt x="6112002" y="5819797"/>
                </a:lnTo>
                <a:lnTo>
                  <a:pt x="6112002" y="5819861"/>
                </a:lnTo>
                <a:cubicBezTo>
                  <a:pt x="6240650" y="5819861"/>
                  <a:pt x="6344982" y="5715530"/>
                  <a:pt x="6344982" y="5586881"/>
                </a:cubicBezTo>
                <a:lnTo>
                  <a:pt x="6344982" y="5220734"/>
                </a:lnTo>
                <a:close/>
                <a:moveTo>
                  <a:pt x="10771660" y="4621670"/>
                </a:moveTo>
                <a:cubicBezTo>
                  <a:pt x="10643012" y="4621670"/>
                  <a:pt x="10538681" y="4726002"/>
                  <a:pt x="10538681" y="4854650"/>
                </a:cubicBezTo>
                <a:lnTo>
                  <a:pt x="10538681" y="5220733"/>
                </a:lnTo>
                <a:lnTo>
                  <a:pt x="10904828" y="5220733"/>
                </a:lnTo>
                <a:lnTo>
                  <a:pt x="10904828" y="5220797"/>
                </a:lnTo>
                <a:cubicBezTo>
                  <a:pt x="11033476" y="5220797"/>
                  <a:pt x="11137807" y="5116465"/>
                  <a:pt x="11137807" y="4987817"/>
                </a:cubicBezTo>
                <a:lnTo>
                  <a:pt x="11137807" y="4621670"/>
                </a:lnTo>
                <a:close/>
                <a:moveTo>
                  <a:pt x="7776088" y="4621670"/>
                </a:moveTo>
                <a:cubicBezTo>
                  <a:pt x="7647440" y="4621670"/>
                  <a:pt x="7543108" y="4726002"/>
                  <a:pt x="7543108" y="4854650"/>
                </a:cubicBezTo>
                <a:lnTo>
                  <a:pt x="7543108" y="5220733"/>
                </a:lnTo>
                <a:lnTo>
                  <a:pt x="7909255" y="5220733"/>
                </a:lnTo>
                <a:lnTo>
                  <a:pt x="7909255" y="5220797"/>
                </a:lnTo>
                <a:cubicBezTo>
                  <a:pt x="8037903" y="5220797"/>
                  <a:pt x="8142235" y="5116465"/>
                  <a:pt x="8142235" y="4987817"/>
                </a:cubicBezTo>
                <a:lnTo>
                  <a:pt x="8142235" y="4621670"/>
                </a:lnTo>
                <a:close/>
                <a:moveTo>
                  <a:pt x="4780581" y="4621670"/>
                </a:moveTo>
                <a:cubicBezTo>
                  <a:pt x="4651934" y="4621670"/>
                  <a:pt x="4547602" y="4726002"/>
                  <a:pt x="4547602" y="4854650"/>
                </a:cubicBezTo>
                <a:lnTo>
                  <a:pt x="4547602" y="5220733"/>
                </a:lnTo>
                <a:lnTo>
                  <a:pt x="4913749" y="5220733"/>
                </a:lnTo>
                <a:lnTo>
                  <a:pt x="4913749" y="5220797"/>
                </a:lnTo>
                <a:cubicBezTo>
                  <a:pt x="5042396" y="5220797"/>
                  <a:pt x="5146728" y="5116465"/>
                  <a:pt x="5146728" y="4987817"/>
                </a:cubicBezTo>
                <a:lnTo>
                  <a:pt x="5146728" y="4621670"/>
                </a:lnTo>
                <a:close/>
                <a:moveTo>
                  <a:pt x="1185948" y="4621670"/>
                </a:moveTo>
                <a:cubicBezTo>
                  <a:pt x="1057300" y="4621670"/>
                  <a:pt x="952968" y="4726002"/>
                  <a:pt x="952968" y="4854650"/>
                </a:cubicBezTo>
                <a:lnTo>
                  <a:pt x="952968" y="5220733"/>
                </a:lnTo>
                <a:lnTo>
                  <a:pt x="1319115" y="5220733"/>
                </a:lnTo>
                <a:lnTo>
                  <a:pt x="1319115" y="5220797"/>
                </a:lnTo>
                <a:cubicBezTo>
                  <a:pt x="1447763" y="5220797"/>
                  <a:pt x="1552095" y="5116465"/>
                  <a:pt x="1552095" y="4987817"/>
                </a:cubicBezTo>
                <a:lnTo>
                  <a:pt x="1552095" y="4621670"/>
                </a:lnTo>
                <a:close/>
                <a:moveTo>
                  <a:pt x="3582392" y="4022480"/>
                </a:moveTo>
                <a:cubicBezTo>
                  <a:pt x="3453744" y="4022480"/>
                  <a:pt x="3349412" y="4126812"/>
                  <a:pt x="3349412" y="4255460"/>
                </a:cubicBezTo>
                <a:lnTo>
                  <a:pt x="3349412" y="4621607"/>
                </a:lnTo>
                <a:lnTo>
                  <a:pt x="3715558" y="4621607"/>
                </a:lnTo>
                <a:cubicBezTo>
                  <a:pt x="3844208" y="4621607"/>
                  <a:pt x="3948539" y="4517275"/>
                  <a:pt x="3948539" y="4388627"/>
                </a:cubicBezTo>
                <a:lnTo>
                  <a:pt x="3948539" y="4022480"/>
                </a:lnTo>
                <a:close/>
                <a:moveTo>
                  <a:pt x="1785075" y="4022480"/>
                </a:moveTo>
                <a:cubicBezTo>
                  <a:pt x="1656427" y="4022480"/>
                  <a:pt x="1552095" y="4126812"/>
                  <a:pt x="1552095" y="4255460"/>
                </a:cubicBezTo>
                <a:lnTo>
                  <a:pt x="1552095" y="4621607"/>
                </a:lnTo>
                <a:lnTo>
                  <a:pt x="1918242" y="4621607"/>
                </a:lnTo>
                <a:cubicBezTo>
                  <a:pt x="2046890" y="4621607"/>
                  <a:pt x="2151222" y="4517275"/>
                  <a:pt x="2151222" y="4388627"/>
                </a:cubicBezTo>
                <a:lnTo>
                  <a:pt x="2151222" y="4022480"/>
                </a:lnTo>
                <a:close/>
                <a:moveTo>
                  <a:pt x="4414497" y="2824354"/>
                </a:moveTo>
                <a:cubicBezTo>
                  <a:pt x="4157139" y="2824354"/>
                  <a:pt x="3948539" y="3032954"/>
                  <a:pt x="3948539" y="3290312"/>
                </a:cubicBezTo>
                <a:lnTo>
                  <a:pt x="3948539" y="4022544"/>
                </a:lnTo>
                <a:lnTo>
                  <a:pt x="4680769" y="4022544"/>
                </a:lnTo>
                <a:cubicBezTo>
                  <a:pt x="4938129" y="4022544"/>
                  <a:pt x="5146728" y="3813944"/>
                  <a:pt x="5146728" y="3556584"/>
                </a:cubicBezTo>
                <a:lnTo>
                  <a:pt x="5146728" y="2824354"/>
                </a:lnTo>
                <a:close/>
                <a:moveTo>
                  <a:pt x="2384202" y="2824354"/>
                </a:moveTo>
                <a:cubicBezTo>
                  <a:pt x="2255554" y="2824354"/>
                  <a:pt x="2151222" y="2928685"/>
                  <a:pt x="2151222" y="3057334"/>
                </a:cubicBezTo>
                <a:lnTo>
                  <a:pt x="2151222" y="3423418"/>
                </a:lnTo>
                <a:lnTo>
                  <a:pt x="2517369" y="3423418"/>
                </a:lnTo>
                <a:lnTo>
                  <a:pt x="2517369" y="3423481"/>
                </a:lnTo>
                <a:cubicBezTo>
                  <a:pt x="2646017" y="3423481"/>
                  <a:pt x="2750349" y="3319148"/>
                  <a:pt x="2750349" y="3190502"/>
                </a:cubicBezTo>
                <a:lnTo>
                  <a:pt x="2750349" y="2824354"/>
                </a:lnTo>
                <a:close/>
                <a:moveTo>
                  <a:pt x="9806449" y="2225228"/>
                </a:moveTo>
                <a:cubicBezTo>
                  <a:pt x="9549089" y="2225228"/>
                  <a:pt x="9340489" y="2433829"/>
                  <a:pt x="9340489" y="2691186"/>
                </a:cubicBezTo>
                <a:lnTo>
                  <a:pt x="9340489" y="3423418"/>
                </a:lnTo>
                <a:lnTo>
                  <a:pt x="8608259" y="3423418"/>
                </a:lnTo>
                <a:cubicBezTo>
                  <a:pt x="8350899" y="3423418"/>
                  <a:pt x="8142299" y="3632015"/>
                  <a:pt x="8142299" y="3889375"/>
                </a:cubicBezTo>
                <a:lnTo>
                  <a:pt x="8142299" y="4621606"/>
                </a:lnTo>
                <a:lnTo>
                  <a:pt x="8874530" y="4621606"/>
                </a:lnTo>
                <a:cubicBezTo>
                  <a:pt x="9131890" y="4621606"/>
                  <a:pt x="9340489" y="4413007"/>
                  <a:pt x="9340489" y="4155647"/>
                </a:cubicBezTo>
                <a:lnTo>
                  <a:pt x="9340489" y="3423418"/>
                </a:lnTo>
                <a:lnTo>
                  <a:pt x="10072720" y="3423418"/>
                </a:lnTo>
                <a:cubicBezTo>
                  <a:pt x="10330080" y="3423418"/>
                  <a:pt x="10538680" y="3214819"/>
                  <a:pt x="10538680" y="2957458"/>
                </a:cubicBezTo>
                <a:lnTo>
                  <a:pt x="10538680" y="2225228"/>
                </a:lnTo>
                <a:close/>
                <a:moveTo>
                  <a:pt x="7776088" y="1626101"/>
                </a:moveTo>
                <a:cubicBezTo>
                  <a:pt x="7647440" y="1626101"/>
                  <a:pt x="7543108" y="1730433"/>
                  <a:pt x="7543108" y="1859081"/>
                </a:cubicBezTo>
                <a:lnTo>
                  <a:pt x="7543108" y="2225227"/>
                </a:lnTo>
                <a:lnTo>
                  <a:pt x="7909255" y="2225227"/>
                </a:lnTo>
                <a:cubicBezTo>
                  <a:pt x="8037903" y="2225227"/>
                  <a:pt x="8142235" y="2120896"/>
                  <a:pt x="8142235" y="1992248"/>
                </a:cubicBezTo>
                <a:lnTo>
                  <a:pt x="8142235" y="1626101"/>
                </a:lnTo>
                <a:close/>
                <a:moveTo>
                  <a:pt x="1185949" y="1626101"/>
                </a:moveTo>
                <a:cubicBezTo>
                  <a:pt x="1057301" y="1626101"/>
                  <a:pt x="952968" y="1730433"/>
                  <a:pt x="952968" y="1859080"/>
                </a:cubicBezTo>
                <a:lnTo>
                  <a:pt x="952968" y="2225227"/>
                </a:lnTo>
                <a:lnTo>
                  <a:pt x="1319116" y="2225227"/>
                </a:lnTo>
                <a:cubicBezTo>
                  <a:pt x="1447764" y="2225227"/>
                  <a:pt x="1552095" y="2120895"/>
                  <a:pt x="1552095" y="1992248"/>
                </a:cubicBezTo>
                <a:lnTo>
                  <a:pt x="1552095" y="1626101"/>
                </a:lnTo>
                <a:close/>
                <a:moveTo>
                  <a:pt x="5379710" y="1026973"/>
                </a:moveTo>
                <a:cubicBezTo>
                  <a:pt x="5251061" y="1026973"/>
                  <a:pt x="5146730" y="1131306"/>
                  <a:pt x="5146730" y="1259954"/>
                </a:cubicBezTo>
                <a:lnTo>
                  <a:pt x="5146730" y="1626101"/>
                </a:lnTo>
                <a:lnTo>
                  <a:pt x="5512877" y="1626101"/>
                </a:lnTo>
                <a:cubicBezTo>
                  <a:pt x="5641525" y="1626101"/>
                  <a:pt x="5745857" y="1521769"/>
                  <a:pt x="5745857" y="1393121"/>
                </a:cubicBezTo>
                <a:lnTo>
                  <a:pt x="5745857" y="1026973"/>
                </a:lnTo>
                <a:close/>
                <a:moveTo>
                  <a:pt x="11370723" y="427911"/>
                </a:moveTo>
                <a:cubicBezTo>
                  <a:pt x="11242075" y="427911"/>
                  <a:pt x="11137743" y="532243"/>
                  <a:pt x="11137743" y="660891"/>
                </a:cubicBezTo>
                <a:lnTo>
                  <a:pt x="11137743" y="1026974"/>
                </a:lnTo>
                <a:lnTo>
                  <a:pt x="11503890" y="1026974"/>
                </a:lnTo>
                <a:lnTo>
                  <a:pt x="11503890" y="1027038"/>
                </a:lnTo>
                <a:cubicBezTo>
                  <a:pt x="11632538" y="1027038"/>
                  <a:pt x="11736871" y="922706"/>
                  <a:pt x="11736871" y="794058"/>
                </a:cubicBezTo>
                <a:lnTo>
                  <a:pt x="11736871" y="427911"/>
                </a:lnTo>
                <a:close/>
                <a:moveTo>
                  <a:pt x="0" y="0"/>
                </a:moveTo>
                <a:lnTo>
                  <a:pt x="2858155" y="0"/>
                </a:lnTo>
                <a:lnTo>
                  <a:pt x="2829926" y="34214"/>
                </a:lnTo>
                <a:cubicBezTo>
                  <a:pt x="2779686" y="108581"/>
                  <a:pt x="2750352" y="198234"/>
                  <a:pt x="2750352" y="294744"/>
                </a:cubicBezTo>
                <a:lnTo>
                  <a:pt x="2750352" y="1026975"/>
                </a:lnTo>
                <a:lnTo>
                  <a:pt x="3482583" y="1026975"/>
                </a:lnTo>
                <a:cubicBezTo>
                  <a:pt x="3739942" y="1026975"/>
                  <a:pt x="3948543" y="818375"/>
                  <a:pt x="3948543" y="561016"/>
                </a:cubicBezTo>
                <a:lnTo>
                  <a:pt x="3948543" y="0"/>
                </a:lnTo>
                <a:lnTo>
                  <a:pt x="5758337" y="0"/>
                </a:lnTo>
                <a:lnTo>
                  <a:pt x="5745857" y="61828"/>
                </a:lnTo>
                <a:lnTo>
                  <a:pt x="5745857" y="427912"/>
                </a:lnTo>
                <a:lnTo>
                  <a:pt x="6112003" y="427912"/>
                </a:lnTo>
                <a:cubicBezTo>
                  <a:pt x="6240650" y="427912"/>
                  <a:pt x="6344982" y="323580"/>
                  <a:pt x="6344982" y="194931"/>
                </a:cubicBezTo>
                <a:lnTo>
                  <a:pt x="6344982" y="0"/>
                </a:lnTo>
                <a:lnTo>
                  <a:pt x="12191995" y="0"/>
                </a:lnTo>
                <a:lnTo>
                  <a:pt x="12191995" y="1026974"/>
                </a:lnTo>
                <a:lnTo>
                  <a:pt x="11969850" y="1026974"/>
                </a:lnTo>
                <a:cubicBezTo>
                  <a:pt x="11841202" y="1026974"/>
                  <a:pt x="11736871" y="1131307"/>
                  <a:pt x="11736871" y="1259955"/>
                </a:cubicBezTo>
                <a:lnTo>
                  <a:pt x="11736871" y="1626102"/>
                </a:lnTo>
                <a:lnTo>
                  <a:pt x="12103018" y="1626102"/>
                </a:lnTo>
                <a:cubicBezTo>
                  <a:pt x="12119099" y="1626102"/>
                  <a:pt x="12134800" y="1624471"/>
                  <a:pt x="12149965" y="1621367"/>
                </a:cubicBezTo>
                <a:lnTo>
                  <a:pt x="12191995" y="1608317"/>
                </a:lnTo>
                <a:lnTo>
                  <a:pt x="12191995" y="6857997"/>
                </a:lnTo>
                <a:lnTo>
                  <a:pt x="9223478" y="6857997"/>
                </a:lnTo>
                <a:lnTo>
                  <a:pt x="9260915" y="6812623"/>
                </a:lnTo>
                <a:cubicBezTo>
                  <a:pt x="9311155" y="6738255"/>
                  <a:pt x="9340489" y="6648602"/>
                  <a:pt x="9340489" y="6552092"/>
                </a:cubicBezTo>
                <a:lnTo>
                  <a:pt x="9340489" y="5819861"/>
                </a:lnTo>
                <a:lnTo>
                  <a:pt x="8608259" y="5819861"/>
                </a:lnTo>
                <a:cubicBezTo>
                  <a:pt x="8350899" y="5819861"/>
                  <a:pt x="8142299" y="6028461"/>
                  <a:pt x="8142299" y="6285820"/>
                </a:cubicBezTo>
                <a:lnTo>
                  <a:pt x="8142299" y="6857997"/>
                </a:lnTo>
                <a:lnTo>
                  <a:pt x="5131988" y="6857997"/>
                </a:lnTo>
                <a:lnTo>
                  <a:pt x="5146728" y="6785008"/>
                </a:lnTo>
                <a:lnTo>
                  <a:pt x="5146728" y="6418924"/>
                </a:lnTo>
                <a:lnTo>
                  <a:pt x="4780581" y="6418924"/>
                </a:lnTo>
                <a:cubicBezTo>
                  <a:pt x="4651933" y="6418924"/>
                  <a:pt x="4547602" y="6523256"/>
                  <a:pt x="4547602" y="6651904"/>
                </a:cubicBezTo>
                <a:lnTo>
                  <a:pt x="4547602" y="6857997"/>
                </a:lnTo>
                <a:lnTo>
                  <a:pt x="2633339" y="6857997"/>
                </a:lnTo>
                <a:lnTo>
                  <a:pt x="2670776" y="6812623"/>
                </a:lnTo>
                <a:cubicBezTo>
                  <a:pt x="2721015" y="6738255"/>
                  <a:pt x="2750349" y="6648602"/>
                  <a:pt x="2750349" y="6552092"/>
                </a:cubicBezTo>
                <a:lnTo>
                  <a:pt x="2750349" y="5819861"/>
                </a:lnTo>
                <a:lnTo>
                  <a:pt x="2018118" y="5819861"/>
                </a:lnTo>
                <a:cubicBezTo>
                  <a:pt x="1760759" y="5819861"/>
                  <a:pt x="1552159" y="6028461"/>
                  <a:pt x="1552159" y="6285820"/>
                </a:cubicBezTo>
                <a:lnTo>
                  <a:pt x="1552159" y="6857997"/>
                </a:lnTo>
                <a:lnTo>
                  <a:pt x="0" y="6857997"/>
                </a:lnTo>
                <a:lnTo>
                  <a:pt x="0" y="4621607"/>
                </a:lnTo>
                <a:lnTo>
                  <a:pt x="120862" y="4621607"/>
                </a:lnTo>
                <a:cubicBezTo>
                  <a:pt x="249510" y="4621607"/>
                  <a:pt x="353842" y="4517275"/>
                  <a:pt x="353842" y="4388627"/>
                </a:cubicBezTo>
                <a:lnTo>
                  <a:pt x="353842" y="4022480"/>
                </a:lnTo>
                <a:lnTo>
                  <a:pt x="0" y="402248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203EFBE-F635-447D-AE5C-300DD237FEC8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2AACC7-0224-7E83-6364-3640E5CFF1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95077" y="6138864"/>
            <a:ext cx="680242" cy="5895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89075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9749" y="4714875"/>
            <a:ext cx="7786687" cy="127952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Namn </a:t>
            </a:r>
            <a:r>
              <a:rPr lang="sv-SE" dirty="0" err="1"/>
              <a:t>Namnsson</a:t>
            </a:r>
            <a:r>
              <a:rPr lang="sv-SE" dirty="0"/>
              <a:t>, Titel, LRF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D6FA4387-4D56-91EE-51B5-F451AFDDF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FAFB2D-1131-4675-BE85-61F02EF3BFFF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A832708E-2717-905C-8561-B6F4145AA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B29C6E97-0C55-DD32-52A5-96FD4D20C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3371FCB-7445-4E2A-698D-75D04F544B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750" y="1055688"/>
            <a:ext cx="7786689" cy="35067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sv-SE" sz="6000" b="1" kern="1200" spc="-4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7015180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vå innehåll och bild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8" y="2159001"/>
            <a:ext cx="5289550" cy="314166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749" y="1133476"/>
            <a:ext cx="5289550" cy="82708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21632E42-5DB0-E61B-08F4-319252B42E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3950" y="850900"/>
            <a:ext cx="5445125" cy="5459413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B23E6FB5-C67F-A5DE-5917-FFFF39BEF57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39748" y="5509187"/>
            <a:ext cx="5289550" cy="79040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698A27A9-2E5A-3F85-3F31-88D31CA0149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91CCAA-45F6-481D-955E-6F4CF6BB59B0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6404BCAB-6243-8ACE-BFFD-1E9684FF82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DC1E9186-0D1D-9E41-3C46-1CBA0835BE6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-42863" y="6362700"/>
            <a:ext cx="402432" cy="228600"/>
          </a:xfrm>
        </p:spPr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603467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A9567DC3-63CD-3ABA-7E01-7B0C7199B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90F844A-AD38-4160-9FF3-6D7987849C14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54F9A642-F4A7-8274-AE97-E02618BC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9978F524-F78A-D74C-0509-E60ABC21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32127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A9567DC3-63CD-3ABA-7E01-7B0C7199B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90F844A-AD38-4160-9FF3-6D7987849C14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54F9A642-F4A7-8274-AE97-E02618BC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9978F524-F78A-D74C-0509-E60ABC21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425055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8DF06449-7A53-CC0A-4509-4B90AEF7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6A03267-E29C-45ED-B8B8-6E2F4ABF2C19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4F07A2E9-A6F8-8C8C-C5EB-440F35DA2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91D94A99-0641-53DE-CF98-6A86022B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00422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8DF06449-7A53-CC0A-4509-4B90AEF7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6A03267-E29C-45ED-B8B8-6E2F4ABF2C19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4F07A2E9-A6F8-8C8C-C5EB-440F35DA2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91D94A99-0641-53DE-CF98-6A86022B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364789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ekrytera_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: diagonala rundade hörn 1">
            <a:extLst>
              <a:ext uri="{FF2B5EF4-FFF2-40B4-BE49-F238E27FC236}">
                <a16:creationId xmlns:a16="http://schemas.microsoft.com/office/drawing/2014/main" id="{0602852F-9EE7-A849-98C6-268C32592D29}"/>
              </a:ext>
            </a:extLst>
          </p:cNvPr>
          <p:cNvSpPr/>
          <p:nvPr userDrawn="1"/>
        </p:nvSpPr>
        <p:spPr>
          <a:xfrm>
            <a:off x="7115311" y="2008763"/>
            <a:ext cx="5583163" cy="5583163"/>
          </a:xfrm>
          <a:prstGeom prst="round2DiagRect">
            <a:avLst>
              <a:gd name="adj1" fmla="val 35576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 dirty="0" err="1">
              <a:cs typeface="Arial" panose="020B0604020202020204" pitchFamily="34" charset="0"/>
            </a:endParaRPr>
          </a:p>
        </p:txBody>
      </p:sp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877CB241-8295-07B6-22C4-AE31D52B6185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897484190"/>
              </p:ext>
            </p:extLst>
          </p:nvPr>
        </p:nvGraphicFramePr>
        <p:xfrm>
          <a:off x="8380092" y="3154422"/>
          <a:ext cx="3118840" cy="3118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286962" imgH="10287000" progId="Acrobat.Document.DC">
                  <p:embed/>
                </p:oleObj>
              </mc:Choice>
              <mc:Fallback>
                <p:oleObj name="Acrobat Document" r:id="rId2" imgW="10286962" imgH="10287000" progId="Acrobat.Document.DC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877CB241-8295-07B6-22C4-AE31D52B61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380092" y="3154422"/>
                        <a:ext cx="3118840" cy="3118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id="{13AC7AD3-45D0-8FD8-DCF8-3CBB51206358}"/>
              </a:ext>
            </a:extLst>
          </p:cNvPr>
          <p:cNvSpPr txBox="1"/>
          <p:nvPr userDrawn="1"/>
        </p:nvSpPr>
        <p:spPr>
          <a:xfrm>
            <a:off x="603255" y="21517"/>
            <a:ext cx="6308720" cy="6278642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algn="l"/>
            <a:endParaRPr lang="sv-SE" sz="36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/>
            <a:endParaRPr lang="sv-SE" sz="36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/>
            <a:endParaRPr lang="sv-SE" sz="36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/>
            <a:endParaRPr lang="sv-SE" sz="36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/>
            <a:endParaRPr lang="sv-SE" sz="36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/>
            <a:endParaRPr lang="sv-SE" sz="36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/>
            <a:r>
              <a:rPr lang="sv-SE" sz="3600" b="1" dirty="0">
                <a:solidFill>
                  <a:schemeClr val="bg1"/>
                </a:solidFill>
                <a:cs typeface="Arial" panose="020B0604020202020204" pitchFamily="34" charset="0"/>
              </a:rPr>
              <a:t>Tillsammans blir vi starkare </a:t>
            </a:r>
            <a:br>
              <a:rPr lang="sv-SE" sz="36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sv-SE" sz="3600" b="1" dirty="0">
                <a:solidFill>
                  <a:schemeClr val="bg1"/>
                </a:solidFill>
                <a:cs typeface="Arial" panose="020B0604020202020204" pitchFamily="34" charset="0"/>
              </a:rPr>
              <a:t>– bli medlem!</a:t>
            </a:r>
          </a:p>
          <a:p>
            <a:pPr algn="l"/>
            <a:endParaRPr lang="sv-SE" sz="36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l"/>
            <a:r>
              <a:rPr lang="sv-SE" sz="2800" b="1" dirty="0">
                <a:solidFill>
                  <a:schemeClr val="bg1"/>
                </a:solidFill>
                <a:cs typeface="Arial" panose="020B0604020202020204" pitchFamily="34" charset="0"/>
              </a:rPr>
              <a:t>Gå in på </a:t>
            </a:r>
            <a:r>
              <a:rPr lang="sv-SE" sz="2800" b="1" dirty="0">
                <a:solidFill>
                  <a:schemeClr val="bg1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www.lrf.se</a:t>
            </a:r>
            <a:r>
              <a:rPr lang="sv-SE" sz="2800" b="1" dirty="0">
                <a:solidFill>
                  <a:schemeClr val="bg1"/>
                </a:solidFill>
                <a:cs typeface="Arial" panose="020B0604020202020204" pitchFamily="34" charset="0"/>
              </a:rPr>
              <a:t> eller </a:t>
            </a:r>
            <a:br>
              <a:rPr lang="sv-SE" sz="28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sv-SE" sz="2800" b="1" dirty="0">
                <a:solidFill>
                  <a:schemeClr val="bg1"/>
                </a:solidFill>
                <a:cs typeface="Arial" panose="020B0604020202020204" pitchFamily="34" charset="0"/>
              </a:rPr>
              <a:t>ring Medlemsservice på </a:t>
            </a:r>
            <a:br>
              <a:rPr lang="sv-SE" sz="28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sv-SE" sz="2800" b="1" dirty="0">
                <a:solidFill>
                  <a:schemeClr val="bg1"/>
                </a:solidFill>
                <a:cs typeface="Arial" panose="020B0604020202020204" pitchFamily="34" charset="0"/>
              </a:rPr>
              <a:t>010-184 40 00.</a:t>
            </a:r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70490DC3-42F7-7A1F-04CA-80CB7DAC77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5243" y="210126"/>
            <a:ext cx="3595371" cy="239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0434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ekrytera_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117A2E3E-6408-3456-F705-3B3F1287BE67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604480721"/>
              </p:ext>
            </p:extLst>
          </p:nvPr>
        </p:nvGraphicFramePr>
        <p:xfrm>
          <a:off x="4610958" y="1785134"/>
          <a:ext cx="2970083" cy="2928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10286962" imgH="10287000" progId="Acrobat.Document.DC">
                  <p:embed/>
                </p:oleObj>
              </mc:Choice>
              <mc:Fallback>
                <p:oleObj name="Acrobat Document" r:id="rId2" imgW="10286962" imgH="10287000" progId="Acrobat.Document.DC">
                  <p:embed/>
                  <p:pic>
                    <p:nvPicPr>
                      <p:cNvPr id="2" name="Objekt 1">
                        <a:extLst>
                          <a:ext uri="{FF2B5EF4-FFF2-40B4-BE49-F238E27FC236}">
                            <a16:creationId xmlns:a16="http://schemas.microsoft.com/office/drawing/2014/main" id="{117A2E3E-6408-3456-F705-3B3F1287BE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10958" y="1785134"/>
                        <a:ext cx="2970083" cy="2928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BCF1D3F0-2A13-585E-59C5-A4913F46424D}"/>
              </a:ext>
            </a:extLst>
          </p:cNvPr>
          <p:cNvSpPr txBox="1"/>
          <p:nvPr userDrawn="1"/>
        </p:nvSpPr>
        <p:spPr>
          <a:xfrm>
            <a:off x="4125293" y="5117793"/>
            <a:ext cx="3941412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v-SE" sz="1400" b="1" dirty="0">
                <a:solidFill>
                  <a:schemeClr val="bg1"/>
                </a:solidFill>
                <a:cs typeface="Arial" panose="020B0604020202020204" pitchFamily="34" charset="0"/>
              </a:rPr>
              <a:t>Tillsammans blir vi starkare </a:t>
            </a:r>
            <a:br>
              <a:rPr lang="sv-SE" sz="14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sv-SE" sz="1400" b="1" dirty="0">
                <a:solidFill>
                  <a:schemeClr val="bg1"/>
                </a:solidFill>
                <a:cs typeface="Arial" panose="020B0604020202020204" pitchFamily="34" charset="0"/>
              </a:rPr>
              <a:t>– bli medlem!</a:t>
            </a:r>
          </a:p>
          <a:p>
            <a:pPr algn="ctr"/>
            <a:endParaRPr lang="sv-SE" sz="14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r>
              <a:rPr lang="sv-SE" sz="1400" b="1" dirty="0">
                <a:solidFill>
                  <a:schemeClr val="bg1"/>
                </a:solidFill>
                <a:cs typeface="Arial" panose="020B0604020202020204" pitchFamily="34" charset="0"/>
              </a:rPr>
              <a:t>Gå in på </a:t>
            </a:r>
            <a:r>
              <a:rPr lang="sv-SE" sz="1400" b="1" dirty="0">
                <a:solidFill>
                  <a:schemeClr val="bg1"/>
                </a:solidFill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www.lrf.se</a:t>
            </a:r>
            <a:r>
              <a:rPr lang="sv-SE" sz="1400" b="1" dirty="0">
                <a:solidFill>
                  <a:schemeClr val="bg1"/>
                </a:solidFill>
                <a:cs typeface="Arial" panose="020B0604020202020204" pitchFamily="34" charset="0"/>
              </a:rPr>
              <a:t> eller ring Medlemsservice på 010-184 40 00.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598BD355-399C-0CBF-4158-54A091746C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7606" y="-153987"/>
            <a:ext cx="3597275" cy="3597275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14C204FB-3AD2-FC3C-CC5B-7FA53C96DA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82551" y="4575175"/>
            <a:ext cx="3595371" cy="2392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585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">
    <p:bg>
      <p:bgPr>
        <a:solidFill>
          <a:srgbClr val="004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50511" y="6858000"/>
            <a:ext cx="1406525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fld id="{4EA60E9A-2158-415D-BB65-AAA33798E121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75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endParaRPr lang="sv-SE" dirty="0">
              <a:solidFill>
                <a:schemeClr val="accent3">
                  <a:alpha val="0"/>
                </a:schemeClr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2863" y="6858000"/>
            <a:ext cx="402432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3" name="Bild 2" hidden="1">
            <a:extLst>
              <a:ext uri="{FF2B5EF4-FFF2-40B4-BE49-F238E27FC236}">
                <a16:creationId xmlns:a16="http://schemas.microsoft.com/office/drawing/2014/main" id="{CE5759FF-2D5B-AB37-2CDC-FFAC6B7301E3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34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5251" y="2409825"/>
            <a:ext cx="6891337" cy="1672505"/>
          </a:xfrm>
          <a:prstGeom prst="rect">
            <a:avLst/>
          </a:prstGeom>
        </p:spPr>
      </p:pic>
      <p:pic>
        <p:nvPicPr>
          <p:cNvPr id="10" name="Final-Logo+text_vit_grönBG">
            <a:hlinkClick r:id="" action="ppaction://media"/>
            <a:extLst>
              <a:ext uri="{FF2B5EF4-FFF2-40B4-BE49-F238E27FC236}">
                <a16:creationId xmlns:a16="http://schemas.microsoft.com/office/drawing/2014/main" id="{E6D8B5FD-76AD-6D85-656E-FF6061808807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37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idor efter denna sida tillhör ej ma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676400" y="2344087"/>
            <a:ext cx="88392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sv-SE" sz="5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Sidor efter denna sida tillhör ej mallen. Byt istället till en layout innan denna sida.</a:t>
            </a:r>
          </a:p>
        </p:txBody>
      </p:sp>
    </p:spTree>
    <p:extLst>
      <p:ext uri="{BB962C8B-B14F-4D97-AF65-F5344CB8AC3E}">
        <p14:creationId xmlns:p14="http://schemas.microsoft.com/office/powerpoint/2010/main" val="7948993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50245181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72550928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94453220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88031584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95932055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07715908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31378945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3333510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598634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7851626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72788405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utsida">
    <p:bg>
      <p:bgPr>
        <a:solidFill>
          <a:srgbClr val="004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50511" y="6858000"/>
            <a:ext cx="1406525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fld id="{4EA60E9A-2158-415D-BB65-AAA33798E121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75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endParaRPr lang="sv-SE" dirty="0">
              <a:solidFill>
                <a:schemeClr val="accent3">
                  <a:alpha val="0"/>
                </a:schemeClr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2863" y="6858000"/>
            <a:ext cx="402432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3" name="Bild 2" hidden="1">
            <a:extLst>
              <a:ext uri="{FF2B5EF4-FFF2-40B4-BE49-F238E27FC236}">
                <a16:creationId xmlns:a16="http://schemas.microsoft.com/office/drawing/2014/main" id="{CE5759FF-2D5B-AB37-2CDC-FFAC6B7301E3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34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5251" y="2409825"/>
            <a:ext cx="6891337" cy="1672505"/>
          </a:xfrm>
          <a:prstGeom prst="rect">
            <a:avLst/>
          </a:prstGeom>
        </p:spPr>
      </p:pic>
      <p:pic>
        <p:nvPicPr>
          <p:cNvPr id="10" name="Final-Logo+text_vit_grönBG">
            <a:hlinkClick r:id="" action="ppaction://media"/>
            <a:extLst>
              <a:ext uri="{FF2B5EF4-FFF2-40B4-BE49-F238E27FC236}">
                <a16:creationId xmlns:a16="http://schemas.microsoft.com/office/drawing/2014/main" id="{E6D8B5FD-76AD-6D85-656E-FF6061808807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8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40318614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242632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38152538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35427496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41021306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4948043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6032961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6459195"/>
      </p:ext>
    </p:extLst>
  </p:cSld>
  <p:clrMapOvr>
    <a:masterClrMapping/>
  </p:clrMapOvr>
  <p:hf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7731706"/>
      </p:ext>
    </p:extLst>
  </p:cSld>
  <p:clrMapOvr>
    <a:masterClrMapping/>
  </p:clrMapOvr>
  <p:hf hdr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1453816"/>
      </p:ext>
    </p:extLst>
  </p:cSld>
  <p:clrMapOvr>
    <a:masterClrMapping/>
  </p:clrMapOvr>
  <p:hf hdr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60454154"/>
      </p:ext>
    </p:extLst>
  </p:cSld>
  <p:clrMapOvr>
    <a:masterClrMapping/>
  </p:clrMapOvr>
  <p:hf hdr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sida Riks, mörk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>
            <a:extLst>
              <a:ext uri="{FF2B5EF4-FFF2-40B4-BE49-F238E27FC236}">
                <a16:creationId xmlns:a16="http://schemas.microsoft.com/office/drawing/2014/main" id="{1AD24B49-0100-0132-5066-4AA5708063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1" name="Platshållare för datum 20">
            <a:extLst>
              <a:ext uri="{FF2B5EF4-FFF2-40B4-BE49-F238E27FC236}">
                <a16:creationId xmlns:a16="http://schemas.microsoft.com/office/drawing/2014/main" id="{862B4C3A-3E69-A711-A109-1A02DAFEDB8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450513" y="6858000"/>
            <a:ext cx="1198562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fld id="{F61F5F34-5F40-48D9-8559-5FCAFFC3FF98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22" name="Platshållare för sidfot 21">
            <a:extLst>
              <a:ext uri="{FF2B5EF4-FFF2-40B4-BE49-F238E27FC236}">
                <a16:creationId xmlns:a16="http://schemas.microsoft.com/office/drawing/2014/main" id="{21A612DF-8641-7948-DD47-09978977CC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975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endParaRPr lang="sv-SE" dirty="0">
              <a:solidFill>
                <a:schemeClr val="accent3">
                  <a:alpha val="0"/>
                </a:schemeClr>
              </a:solidFill>
            </a:endParaRPr>
          </a:p>
        </p:txBody>
      </p:sp>
      <p:sp>
        <p:nvSpPr>
          <p:cNvPr id="23" name="Platshållare för bildnummer 22">
            <a:extLst>
              <a:ext uri="{FF2B5EF4-FFF2-40B4-BE49-F238E27FC236}">
                <a16:creationId xmlns:a16="http://schemas.microsoft.com/office/drawing/2014/main" id="{9E978513-BB07-34C0-A1A8-D67BD77819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-42863" y="6858000"/>
            <a:ext cx="402432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Rubrik 13">
            <a:extLst>
              <a:ext uri="{FF2B5EF4-FFF2-40B4-BE49-F238E27FC236}">
                <a16:creationId xmlns:a16="http://schemas.microsoft.com/office/drawing/2014/main" id="{1C32B0D5-BFDF-B486-6039-7C602D9ED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57300"/>
            <a:ext cx="5994400" cy="4038600"/>
          </a:xfrm>
          <a:custGeom>
            <a:avLst/>
            <a:gdLst>
              <a:gd name="csX0" fmla="*/ 0 w 5994400"/>
              <a:gd name="csY0" fmla="*/ 0 h 4038600"/>
              <a:gd name="csX1" fmla="*/ 5994400 w 5994400"/>
              <a:gd name="csY1" fmla="*/ 0 h 4038600"/>
              <a:gd name="csX2" fmla="*/ 5994400 w 5994400"/>
              <a:gd name="csY2" fmla="*/ 2527275 h 4038600"/>
              <a:gd name="csX3" fmla="*/ 4483075 w 5994400"/>
              <a:gd name="csY3" fmla="*/ 4038600 h 4038600"/>
              <a:gd name="csX4" fmla="*/ 0 w 5994400"/>
              <a:gd name="csY4" fmla="*/ 4038600 h 4038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94400" h="4038600">
                <a:moveTo>
                  <a:pt x="0" y="0"/>
                </a:moveTo>
                <a:lnTo>
                  <a:pt x="5994400" y="0"/>
                </a:lnTo>
                <a:lnTo>
                  <a:pt x="5994400" y="2527275"/>
                </a:lnTo>
                <a:cubicBezTo>
                  <a:pt x="5994400" y="3361957"/>
                  <a:pt x="5317757" y="4038600"/>
                  <a:pt x="4483075" y="4038600"/>
                </a:cubicBezTo>
                <a:lnTo>
                  <a:pt x="0" y="40386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540000" tIns="252000" bIns="792000" anchor="ctr">
            <a:noAutofit/>
          </a:bodyPr>
          <a:lstStyle>
            <a:lvl1pPr algn="l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751" y="4448175"/>
            <a:ext cx="4245609" cy="585379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200"/>
              </a:spcAft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Namn </a:t>
            </a:r>
            <a:r>
              <a:rPr lang="sv-SE" dirty="0" err="1"/>
              <a:t>Namnsson</a:t>
            </a:r>
            <a:br>
              <a:rPr lang="sv-SE" dirty="0"/>
            </a:br>
            <a:r>
              <a:rPr lang="sv-SE" dirty="0"/>
              <a:t>Titel, LRF Bransch, Datum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D0B6E753-93BF-0239-594E-6540E1B109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26320" y="5837398"/>
            <a:ext cx="2833168" cy="6876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36732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, text och bild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5445124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5"/>
            <a:ext cx="5445125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21632E42-5DB0-E61B-08F4-319252B42E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3950" y="850900"/>
            <a:ext cx="5445125" cy="5459413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1E578386-4D6D-BE0F-7968-635FEFC1C4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5101E-45F1-4319-99A1-A5B40E18B36C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5896C652-5599-9C8E-B34C-23E01E5EEE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CB2EDBE4-2CC6-CB47-E31E-E366C1CBDA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34140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Riks, mörk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>
            <a:extLst>
              <a:ext uri="{FF2B5EF4-FFF2-40B4-BE49-F238E27FC236}">
                <a16:creationId xmlns:a16="http://schemas.microsoft.com/office/drawing/2014/main" id="{1AD24B49-0100-0132-5066-4AA5708063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1" name="Platshållare för datum 20">
            <a:extLst>
              <a:ext uri="{FF2B5EF4-FFF2-40B4-BE49-F238E27FC236}">
                <a16:creationId xmlns:a16="http://schemas.microsoft.com/office/drawing/2014/main" id="{862B4C3A-3E69-A711-A109-1A02DAFEDB8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450513" y="6858000"/>
            <a:ext cx="1198562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fld id="{F61F5F34-5F40-48D9-8559-5FCAFFC3FF98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22" name="Platshållare för sidfot 21">
            <a:extLst>
              <a:ext uri="{FF2B5EF4-FFF2-40B4-BE49-F238E27FC236}">
                <a16:creationId xmlns:a16="http://schemas.microsoft.com/office/drawing/2014/main" id="{21A612DF-8641-7948-DD47-09978977CC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975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endParaRPr lang="sv-SE" dirty="0">
              <a:solidFill>
                <a:schemeClr val="accent3">
                  <a:alpha val="0"/>
                </a:schemeClr>
              </a:solidFill>
            </a:endParaRPr>
          </a:p>
        </p:txBody>
      </p:sp>
      <p:sp>
        <p:nvSpPr>
          <p:cNvPr id="23" name="Platshållare för bildnummer 22">
            <a:extLst>
              <a:ext uri="{FF2B5EF4-FFF2-40B4-BE49-F238E27FC236}">
                <a16:creationId xmlns:a16="http://schemas.microsoft.com/office/drawing/2014/main" id="{9E978513-BB07-34C0-A1A8-D67BD77819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-42863" y="6858000"/>
            <a:ext cx="402432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4" name="Rubrik 13">
            <a:extLst>
              <a:ext uri="{FF2B5EF4-FFF2-40B4-BE49-F238E27FC236}">
                <a16:creationId xmlns:a16="http://schemas.microsoft.com/office/drawing/2014/main" id="{1C32B0D5-BFDF-B486-6039-7C602D9ED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57300"/>
            <a:ext cx="5994400" cy="4038600"/>
          </a:xfrm>
          <a:custGeom>
            <a:avLst/>
            <a:gdLst>
              <a:gd name="csX0" fmla="*/ 0 w 5994400"/>
              <a:gd name="csY0" fmla="*/ 0 h 4038600"/>
              <a:gd name="csX1" fmla="*/ 5994400 w 5994400"/>
              <a:gd name="csY1" fmla="*/ 0 h 4038600"/>
              <a:gd name="csX2" fmla="*/ 5994400 w 5994400"/>
              <a:gd name="csY2" fmla="*/ 2527275 h 4038600"/>
              <a:gd name="csX3" fmla="*/ 4483075 w 5994400"/>
              <a:gd name="csY3" fmla="*/ 4038600 h 4038600"/>
              <a:gd name="csX4" fmla="*/ 0 w 5994400"/>
              <a:gd name="csY4" fmla="*/ 4038600 h 4038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94400" h="4038600">
                <a:moveTo>
                  <a:pt x="0" y="0"/>
                </a:moveTo>
                <a:lnTo>
                  <a:pt x="5994400" y="0"/>
                </a:lnTo>
                <a:lnTo>
                  <a:pt x="5994400" y="2527275"/>
                </a:lnTo>
                <a:cubicBezTo>
                  <a:pt x="5994400" y="3361957"/>
                  <a:pt x="5317757" y="4038600"/>
                  <a:pt x="4483075" y="4038600"/>
                </a:cubicBezTo>
                <a:lnTo>
                  <a:pt x="0" y="40386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540000" tIns="252000" bIns="792000" anchor="ctr">
            <a:noAutofit/>
          </a:bodyPr>
          <a:lstStyle>
            <a:lvl1pPr algn="l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751" y="4448175"/>
            <a:ext cx="4245609" cy="585379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200"/>
              </a:spcAft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Namn </a:t>
            </a:r>
            <a:r>
              <a:rPr lang="sv-SE" dirty="0" err="1"/>
              <a:t>Namnsson</a:t>
            </a:r>
            <a:br>
              <a:rPr lang="sv-SE" dirty="0"/>
            </a:br>
            <a:r>
              <a:rPr lang="sv-SE" dirty="0"/>
              <a:t>Titel, LRF Bransch, Datum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D0B6E753-93BF-0239-594E-6540E1B109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26320" y="5837398"/>
            <a:ext cx="2833168" cy="6876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82393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region/bransch, mörk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tshållare för bild 19">
            <a:extLst>
              <a:ext uri="{FF2B5EF4-FFF2-40B4-BE49-F238E27FC236}">
                <a16:creationId xmlns:a16="http://schemas.microsoft.com/office/drawing/2014/main" id="{1AD24B49-0100-0132-5066-4AA5708063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bild 24">
            <a:extLst>
              <a:ext uri="{FF2B5EF4-FFF2-40B4-BE49-F238E27FC236}">
                <a16:creationId xmlns:a16="http://schemas.microsoft.com/office/drawing/2014/main" id="{1CC87EF9-AA67-91E3-5726-36B3F7EFA0A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21513" y="5837568"/>
            <a:ext cx="2833200" cy="688109"/>
          </a:xfrm>
          <a:noFill/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4" name="Rubrik 13">
            <a:extLst>
              <a:ext uri="{FF2B5EF4-FFF2-40B4-BE49-F238E27FC236}">
                <a16:creationId xmlns:a16="http://schemas.microsoft.com/office/drawing/2014/main" id="{1C32B0D5-BFDF-B486-6039-7C602D9ED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57300"/>
            <a:ext cx="5994400" cy="4038600"/>
          </a:xfrm>
          <a:custGeom>
            <a:avLst/>
            <a:gdLst>
              <a:gd name="csX0" fmla="*/ 0 w 5994400"/>
              <a:gd name="csY0" fmla="*/ 0 h 4038600"/>
              <a:gd name="csX1" fmla="*/ 5994400 w 5994400"/>
              <a:gd name="csY1" fmla="*/ 0 h 4038600"/>
              <a:gd name="csX2" fmla="*/ 5994400 w 5994400"/>
              <a:gd name="csY2" fmla="*/ 2527275 h 4038600"/>
              <a:gd name="csX3" fmla="*/ 4483075 w 5994400"/>
              <a:gd name="csY3" fmla="*/ 4038600 h 4038600"/>
              <a:gd name="csX4" fmla="*/ 0 w 5994400"/>
              <a:gd name="csY4" fmla="*/ 4038600 h 4038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94400" h="4038600">
                <a:moveTo>
                  <a:pt x="0" y="0"/>
                </a:moveTo>
                <a:lnTo>
                  <a:pt x="5994400" y="0"/>
                </a:lnTo>
                <a:lnTo>
                  <a:pt x="5994400" y="2527275"/>
                </a:lnTo>
                <a:cubicBezTo>
                  <a:pt x="5994400" y="3361957"/>
                  <a:pt x="5317757" y="4038600"/>
                  <a:pt x="4483075" y="4038600"/>
                </a:cubicBezTo>
                <a:lnTo>
                  <a:pt x="0" y="40386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540000" tIns="252000" bIns="792000" anchor="ctr">
            <a:noAutofit/>
          </a:bodyPr>
          <a:lstStyle>
            <a:lvl1pPr algn="l">
              <a:lnSpc>
                <a:spcPct val="90000"/>
              </a:lnSpc>
              <a:defRPr sz="50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39751" y="4448175"/>
            <a:ext cx="4245609" cy="585379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200"/>
              </a:spcAft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Namn </a:t>
            </a:r>
            <a:r>
              <a:rPr lang="sv-SE" dirty="0" err="1"/>
              <a:t>Namnsson</a:t>
            </a:r>
            <a:br>
              <a:rPr lang="sv-SE" dirty="0"/>
            </a:br>
            <a:r>
              <a:rPr lang="sv-SE" dirty="0"/>
              <a:t>Titel, LRF Bransch, Datum</a:t>
            </a:r>
          </a:p>
        </p:txBody>
      </p:sp>
      <p:sp>
        <p:nvSpPr>
          <p:cNvPr id="21" name="Platshållare för datum 20">
            <a:extLst>
              <a:ext uri="{FF2B5EF4-FFF2-40B4-BE49-F238E27FC236}">
                <a16:creationId xmlns:a16="http://schemas.microsoft.com/office/drawing/2014/main" id="{862B4C3A-3E69-A711-A109-1A02DAFEDB88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450513" y="6858000"/>
            <a:ext cx="1198562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fld id="{F61F5F34-5F40-48D9-8559-5FCAFFC3FF98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22" name="Platshållare för sidfot 21">
            <a:extLst>
              <a:ext uri="{FF2B5EF4-FFF2-40B4-BE49-F238E27FC236}">
                <a16:creationId xmlns:a16="http://schemas.microsoft.com/office/drawing/2014/main" id="{21A612DF-8641-7948-DD47-09978977CC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975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endParaRPr lang="sv-SE" dirty="0">
              <a:solidFill>
                <a:schemeClr val="accent3">
                  <a:alpha val="0"/>
                </a:schemeClr>
              </a:solidFill>
            </a:endParaRPr>
          </a:p>
        </p:txBody>
      </p:sp>
      <p:sp>
        <p:nvSpPr>
          <p:cNvPr id="23" name="Platshållare för bildnummer 22">
            <a:extLst>
              <a:ext uri="{FF2B5EF4-FFF2-40B4-BE49-F238E27FC236}">
                <a16:creationId xmlns:a16="http://schemas.microsoft.com/office/drawing/2014/main" id="{9E978513-BB07-34C0-A1A8-D67BD77819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-42863" y="6858000"/>
            <a:ext cx="402432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A891BD1E-0B35-9C2F-0371-F8484345EA4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21513" y="3199106"/>
            <a:ext cx="2833200" cy="2498137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dirty="0"/>
              <a:t>Blir logotypen avklippt när du infogat bilden? </a:t>
            </a:r>
            <a:br>
              <a:rPr lang="sv-SE" dirty="0"/>
            </a:br>
            <a:r>
              <a:rPr lang="sv-SE" dirty="0"/>
              <a:t>1. Markera logotypen</a:t>
            </a:r>
            <a:br>
              <a:rPr lang="sv-SE" dirty="0"/>
            </a:br>
            <a:r>
              <a:rPr lang="sv-SE" dirty="0"/>
              <a:t>2. Välj “Bildformat” i toppmenyn</a:t>
            </a:r>
            <a:br>
              <a:rPr lang="sv-SE" dirty="0"/>
            </a:br>
            <a:r>
              <a:rPr lang="sv-SE" dirty="0"/>
              <a:t>3. Klicka på pilen under “Beskär" och välj alternativet “Anpassa” </a:t>
            </a:r>
            <a:br>
              <a:rPr lang="sv-SE" dirty="0"/>
            </a:br>
            <a:r>
              <a:rPr lang="sv-SE" dirty="0"/>
              <a:t>4. Ta gärna bort denna instruktion genom att markera ramen och radera den. Instruktionen syns dock inte i presentationsläget.</a:t>
            </a:r>
          </a:p>
        </p:txBody>
      </p:sp>
    </p:spTree>
    <p:extLst>
      <p:ext uri="{BB962C8B-B14F-4D97-AF65-F5344CB8AC3E}">
        <p14:creationId xmlns:p14="http://schemas.microsoft.com/office/powerpoint/2010/main" val="334295415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51EE2B3-AE40-8E5D-C9A6-C966C7FE7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7E2C12-9C2A-45DB-816A-2D60DDE7B931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C8ECA690-B567-BC8B-11FB-9CD64B054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257145BB-25B7-F695-B35D-E82D413F5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DF648B19-EAC9-7593-4C36-A6EBF0F418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749" y="2905516"/>
            <a:ext cx="10402889" cy="309031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18532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51EE2B3-AE40-8E5D-C9A6-C966C7FE7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07E2C12-9C2A-45DB-816A-2D60DDE7B931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C8ECA690-B567-BC8B-11FB-9CD64B054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257145BB-25B7-F695-B35D-E82D413F5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DF648B19-EAC9-7593-4C36-A6EBF0F418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749" y="2905516"/>
            <a:ext cx="10402889" cy="309031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498217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5446714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2905412"/>
            <a:ext cx="5445126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3AB0D473-A350-D32D-76F4-FEA37CE5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4F369F5-0DF7-42DE-ABAE-6887F48BE9F4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77FD80D7-4E8D-D7B4-FB4D-2BB94ABE4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81C87A78-ABC2-CD49-1A4A-F4512CBE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4658806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5446714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2905412"/>
            <a:ext cx="5445126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3AB0D473-A350-D32D-76F4-FEA37CE5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4F369F5-0DF7-42DE-ABAE-6887F48BE9F4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77FD80D7-4E8D-D7B4-FB4D-2BB94ABE4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81C87A78-ABC2-CD49-1A4A-F4512CBE1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265481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re innehåll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3324225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9876" y="2906182"/>
            <a:ext cx="3322638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3FDDC602-E922-F164-AED9-79F4CF59F8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20000" y="2906182"/>
            <a:ext cx="3322638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3C423BDE-401F-39EE-5508-6848017FA6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266284-1152-4ADF-9ECB-BB2192F43575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AE471C8A-A749-8315-8270-2D386940682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3D7A8DB9-F6E3-99AD-FB1D-6A71BCF781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768472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re innehåll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3324225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9876" y="2906182"/>
            <a:ext cx="3322638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3FDDC602-E922-F164-AED9-79F4CF59F8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20000" y="2906182"/>
            <a:ext cx="3322638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3C423BDE-401F-39EE-5508-6848017FA6E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2266284-1152-4ADF-9ECB-BB2192F43575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AE471C8A-A749-8315-8270-2D386940682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3D7A8DB9-F6E3-99AD-FB1D-6A71BCF781D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09605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fyra innehåll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1" y="2905517"/>
            <a:ext cx="2616200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72379" y="2906847"/>
            <a:ext cx="2616200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133475"/>
            <a:ext cx="11110913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3FDDC602-E922-F164-AED9-79F4CF59F8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05007" y="2906847"/>
            <a:ext cx="2614614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innehåll 3">
            <a:extLst>
              <a:ext uri="{FF2B5EF4-FFF2-40B4-BE49-F238E27FC236}">
                <a16:creationId xmlns:a16="http://schemas.microsoft.com/office/drawing/2014/main" id="{90893360-F7EA-C70F-D322-E89D32CEEB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036049" y="2906847"/>
            <a:ext cx="2614614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D8612667-DDBF-DEE7-9A34-B2F76CE3C67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2B10D2A-8330-44CB-9441-6ABF77598ED4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ACF9183D-2FF5-617C-07E1-E6EBE9F8777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FCE50BBE-646A-EA0B-1232-C00C7EBF95D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9854065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fyra innehåll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1" y="2905517"/>
            <a:ext cx="2616200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72379" y="2906847"/>
            <a:ext cx="2616200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133475"/>
            <a:ext cx="11110913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3FDDC602-E922-F164-AED9-79F4CF59F8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05007" y="2906847"/>
            <a:ext cx="2614614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innehåll 3">
            <a:extLst>
              <a:ext uri="{FF2B5EF4-FFF2-40B4-BE49-F238E27FC236}">
                <a16:creationId xmlns:a16="http://schemas.microsoft.com/office/drawing/2014/main" id="{90893360-F7EA-C70F-D322-E89D32CEEB6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036049" y="2906847"/>
            <a:ext cx="2614614" cy="30889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D8612667-DDBF-DEE7-9A34-B2F76CE3C67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2B10D2A-8330-44CB-9441-6ABF77598ED4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ACF9183D-2FF5-617C-07E1-E6EBE9F8777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FCE50BBE-646A-EA0B-1232-C00C7EBF95D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8705481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ex innehåll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1" y="2905517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0034" y="2905517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133475"/>
            <a:ext cx="11110913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3FDDC602-E922-F164-AED9-79F4CF59F8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24128" y="2905517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6EB7587C-7FDE-13EE-6FFE-42032E8AFDD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39751" y="4737684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innehåll 3">
            <a:extLst>
              <a:ext uri="{FF2B5EF4-FFF2-40B4-BE49-F238E27FC236}">
                <a16:creationId xmlns:a16="http://schemas.microsoft.com/office/drawing/2014/main" id="{AD4D5802-D6BB-C2CE-AE1E-F8142D31C5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080034" y="4737684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Platshållare för innehåll 3">
            <a:extLst>
              <a:ext uri="{FF2B5EF4-FFF2-40B4-BE49-F238E27FC236}">
                <a16:creationId xmlns:a16="http://schemas.microsoft.com/office/drawing/2014/main" id="{75E83BBC-9789-34DE-5575-3B8797290C85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624128" y="4737684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datum 14">
            <a:extLst>
              <a:ext uri="{FF2B5EF4-FFF2-40B4-BE49-F238E27FC236}">
                <a16:creationId xmlns:a16="http://schemas.microsoft.com/office/drawing/2014/main" id="{A912DA02-09C5-5574-E16B-A7F5C0336A9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4E1DFE-27A5-468B-9CFC-3D5462DDDFDB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6" name="Platshållare för sidfot 15">
            <a:extLst>
              <a:ext uri="{FF2B5EF4-FFF2-40B4-BE49-F238E27FC236}">
                <a16:creationId xmlns:a16="http://schemas.microsoft.com/office/drawing/2014/main" id="{D26FC37D-A4FF-D256-4D4D-55D66B332CB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7" name="Platshållare för bildnummer 16">
            <a:extLst>
              <a:ext uri="{FF2B5EF4-FFF2-40B4-BE49-F238E27FC236}">
                <a16:creationId xmlns:a16="http://schemas.microsoft.com/office/drawing/2014/main" id="{D4FF0457-7337-AF80-05EE-D29D46AEA14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994476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ex innehåll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1" y="2905517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4315BF-6788-4811-BD10-03E568815C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80034" y="2905517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1133475"/>
            <a:ext cx="11110913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innehåll 3">
            <a:extLst>
              <a:ext uri="{FF2B5EF4-FFF2-40B4-BE49-F238E27FC236}">
                <a16:creationId xmlns:a16="http://schemas.microsoft.com/office/drawing/2014/main" id="{3FDDC602-E922-F164-AED9-79F4CF59F8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624128" y="2905517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6EB7587C-7FDE-13EE-6FFE-42032E8AFDDD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39751" y="4737684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3" name="Platshållare för innehåll 3">
            <a:extLst>
              <a:ext uri="{FF2B5EF4-FFF2-40B4-BE49-F238E27FC236}">
                <a16:creationId xmlns:a16="http://schemas.microsoft.com/office/drawing/2014/main" id="{AD4D5802-D6BB-C2CE-AE1E-F8142D31C5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4080034" y="4737684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Platshållare för innehåll 3">
            <a:extLst>
              <a:ext uri="{FF2B5EF4-FFF2-40B4-BE49-F238E27FC236}">
                <a16:creationId xmlns:a16="http://schemas.microsoft.com/office/drawing/2014/main" id="{75E83BBC-9789-34DE-5575-3B8797290C85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624128" y="4737684"/>
            <a:ext cx="3324224" cy="157758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5" name="Platshållare för datum 14">
            <a:extLst>
              <a:ext uri="{FF2B5EF4-FFF2-40B4-BE49-F238E27FC236}">
                <a16:creationId xmlns:a16="http://schemas.microsoft.com/office/drawing/2014/main" id="{A912DA02-09C5-5574-E16B-A7F5C0336A9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4E1DFE-27A5-468B-9CFC-3D5462DDDFDB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6" name="Platshållare för sidfot 15">
            <a:extLst>
              <a:ext uri="{FF2B5EF4-FFF2-40B4-BE49-F238E27FC236}">
                <a16:creationId xmlns:a16="http://schemas.microsoft.com/office/drawing/2014/main" id="{D26FC37D-A4FF-D256-4D4D-55D66B332CB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7" name="Platshållare för bildnummer 16">
            <a:extLst>
              <a:ext uri="{FF2B5EF4-FFF2-40B4-BE49-F238E27FC236}">
                <a16:creationId xmlns:a16="http://schemas.microsoft.com/office/drawing/2014/main" id="{D4FF0457-7337-AF80-05EE-D29D46AEA14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506314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bild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5445124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5"/>
            <a:ext cx="5445125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21632E42-5DB0-E61B-08F4-319252B42E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3950" y="850900"/>
            <a:ext cx="5445125" cy="5459413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1E578386-4D6D-BE0F-7968-635FEFC1C4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5101E-45F1-4319-99A1-A5B40E18B36C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5896C652-5599-9C8E-B34C-23E01E5EEE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CB2EDBE4-2CC6-CB47-E31E-E366C1CBDA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0585386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bild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2905517"/>
            <a:ext cx="5445124" cy="309031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5"/>
            <a:ext cx="5445125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21632E42-5DB0-E61B-08F4-319252B42E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3950" y="850900"/>
            <a:ext cx="5445125" cy="5459413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1E578386-4D6D-BE0F-7968-635FEFC1C43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8A5101E-45F1-4319-99A1-A5B40E18B36C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5896C652-5599-9C8E-B34C-23E01E5EEE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CB2EDBE4-2CC6-CB47-E31E-E366C1CBDA1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341505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liten bild höger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2905517"/>
            <a:ext cx="6154739" cy="3090317"/>
          </a:xfrm>
        </p:spPr>
        <p:txBody>
          <a:bodyPr/>
          <a:lstStyle>
            <a:lvl1pPr marL="176213" indent="-176213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bild 10">
            <a:extLst>
              <a:ext uri="{FF2B5EF4-FFF2-40B4-BE49-F238E27FC236}">
                <a16:creationId xmlns:a16="http://schemas.microsoft.com/office/drawing/2014/main" id="{45010D22-7482-B4A2-FBBF-233AA5DCCA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18005" y="2905518"/>
            <a:ext cx="3324634" cy="3333358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81231B00-9A58-DFC3-4851-9A21C4D319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AD2A47-9920-4686-B56E-803167A4B7F8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3F0F3F41-727D-89BD-EDEB-E8EE36B8FD9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92CD2BB8-0E71-CE80-EC4E-F3C3FD4B02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37510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liten bild höger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9" y="2905517"/>
            <a:ext cx="6154739" cy="3090317"/>
          </a:xfrm>
        </p:spPr>
        <p:txBody>
          <a:bodyPr/>
          <a:lstStyle>
            <a:lvl1pPr marL="176213" indent="-176213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bild 10">
            <a:extLst>
              <a:ext uri="{FF2B5EF4-FFF2-40B4-BE49-F238E27FC236}">
                <a16:creationId xmlns:a16="http://schemas.microsoft.com/office/drawing/2014/main" id="{45010D22-7482-B4A2-FBBF-233AA5DCCA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18005" y="2905518"/>
            <a:ext cx="3324634" cy="3333358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datum 9">
            <a:extLst>
              <a:ext uri="{FF2B5EF4-FFF2-40B4-BE49-F238E27FC236}">
                <a16:creationId xmlns:a16="http://schemas.microsoft.com/office/drawing/2014/main" id="{81231B00-9A58-DFC3-4851-9A21C4D319D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7AD2A47-9920-4686-B56E-803167A4B7F8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1" name="Platshållare för sidfot 10">
            <a:extLst>
              <a:ext uri="{FF2B5EF4-FFF2-40B4-BE49-F238E27FC236}">
                <a16:creationId xmlns:a16="http://schemas.microsoft.com/office/drawing/2014/main" id="{3F0F3F41-727D-89BD-EDEB-E8EE36B8FD9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92CD2BB8-0E71-CE80-EC4E-F3C3FD4B020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160037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liten bild vänster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76" y="2905517"/>
            <a:ext cx="6154738" cy="3090317"/>
          </a:xfrm>
        </p:spPr>
        <p:txBody>
          <a:bodyPr/>
          <a:lstStyle>
            <a:lvl1pPr marL="176213" indent="-176213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5"/>
            <a:ext cx="11110913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bild 10">
            <a:extLst>
              <a:ext uri="{FF2B5EF4-FFF2-40B4-BE49-F238E27FC236}">
                <a16:creationId xmlns:a16="http://schemas.microsoft.com/office/drawing/2014/main" id="{45010D22-7482-B4A2-FBBF-233AA5DCCA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9749" y="2905518"/>
            <a:ext cx="3324634" cy="3333358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09D49F-D123-4F8C-AD92-3A08008B35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91BC25-F72D-4C75-9F43-8501A0772796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D8F820AC-B584-A22D-D76C-93869EBFC4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E76598FC-D509-44E4-AB9B-94964E5C5E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9691484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liten bild vänster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76" y="2905517"/>
            <a:ext cx="6154738" cy="3090317"/>
          </a:xfrm>
        </p:spPr>
        <p:txBody>
          <a:bodyPr/>
          <a:lstStyle>
            <a:lvl1pPr marL="176213" indent="-176213"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5"/>
            <a:ext cx="11110913" cy="1327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bild 10">
            <a:extLst>
              <a:ext uri="{FF2B5EF4-FFF2-40B4-BE49-F238E27FC236}">
                <a16:creationId xmlns:a16="http://schemas.microsoft.com/office/drawing/2014/main" id="{45010D22-7482-B4A2-FBBF-233AA5DCCA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9749" y="2905518"/>
            <a:ext cx="3324634" cy="3333358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09D49F-D123-4F8C-AD92-3A08008B35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91BC25-F72D-4C75-9F43-8501A0772796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D8F820AC-B584-A22D-D76C-93869EBFC41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E76598FC-D509-44E4-AB9B-94964E5C5E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8512606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rap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7A542776-A3EB-B8B2-C484-E601D381B6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87606" y="-153987"/>
            <a:ext cx="3597275" cy="3597275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6"/>
            <a:ext cx="7786689" cy="2947988"/>
          </a:xfrm>
        </p:spPr>
        <p:txBody>
          <a:bodyPr anchor="t"/>
          <a:lstStyle>
            <a:lvl1pPr>
              <a:defRPr sz="50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3" name="Bild 12">
            <a:extLst>
              <a:ext uri="{FF2B5EF4-FFF2-40B4-BE49-F238E27FC236}">
                <a16:creationId xmlns:a16="http://schemas.microsoft.com/office/drawing/2014/main" id="{87EB539E-A621-B371-F668-07F676926C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2551" y="4575175"/>
            <a:ext cx="3595371" cy="2392672"/>
          </a:xfrm>
          <a:prstGeom prst="rect">
            <a:avLst/>
          </a:prstGeom>
        </p:spPr>
      </p:pic>
      <p:sp>
        <p:nvSpPr>
          <p:cNvPr id="14" name="Platshållare för datum 13">
            <a:extLst>
              <a:ext uri="{FF2B5EF4-FFF2-40B4-BE49-F238E27FC236}">
                <a16:creationId xmlns:a16="http://schemas.microsoft.com/office/drawing/2014/main" id="{53F70509-34AC-E0C0-1EFE-AEE7E74C8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DB884CE-F981-4174-AA79-C6318425ADA7}" type="datetime1">
              <a:rPr lang="sv-SE" smtClean="0"/>
              <a:t>2026-09-30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5" name="Platshållare för sidfot 14">
            <a:extLst>
              <a:ext uri="{FF2B5EF4-FFF2-40B4-BE49-F238E27FC236}">
                <a16:creationId xmlns:a16="http://schemas.microsoft.com/office/drawing/2014/main" id="{3D761A64-CD91-FB12-0177-5E82ABF8A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6" name="Platshållare för bildnummer 15">
            <a:extLst>
              <a:ext uri="{FF2B5EF4-FFF2-40B4-BE49-F238E27FC236}">
                <a16:creationId xmlns:a16="http://schemas.microsoft.com/office/drawing/2014/main" id="{5A2BA711-FC0A-BAC8-99DC-B0A4CED23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0770618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gransko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7A542776-A3EB-B8B2-C484-E601D381B6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87606" y="-153987"/>
            <a:ext cx="3597275" cy="3597275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6"/>
            <a:ext cx="7786689" cy="2947988"/>
          </a:xfrm>
        </p:spPr>
        <p:txBody>
          <a:bodyPr anchor="t"/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3" name="Bild 12">
            <a:extLst>
              <a:ext uri="{FF2B5EF4-FFF2-40B4-BE49-F238E27FC236}">
                <a16:creationId xmlns:a16="http://schemas.microsoft.com/office/drawing/2014/main" id="{87EB539E-A621-B371-F668-07F676926C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2551" y="4575175"/>
            <a:ext cx="3595371" cy="2392672"/>
          </a:xfrm>
          <a:prstGeom prst="rect">
            <a:avLst/>
          </a:prstGeom>
        </p:spPr>
      </p:pic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09505A2-0A78-0B2D-B1E5-81934448A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44490D-C695-4693-89AD-125AD72E821E}" type="datetime1">
              <a:rPr lang="sv-SE" smtClean="0"/>
              <a:t>2026-09-30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D3144753-A9D7-FA19-E08C-5A38748F5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A9E8BA3B-A55C-B088-6E63-58BFE73FC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5020584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7A542776-A3EB-B8B2-C484-E601D381B6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87606" y="-153987"/>
            <a:ext cx="3597275" cy="3597275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6"/>
            <a:ext cx="7786689" cy="2947988"/>
          </a:xfrm>
        </p:spPr>
        <p:txBody>
          <a:bodyPr anchor="t"/>
          <a:lstStyle>
            <a:lvl1pPr>
              <a:defRPr sz="50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pic>
        <p:nvPicPr>
          <p:cNvPr id="13" name="Bild 12">
            <a:extLst>
              <a:ext uri="{FF2B5EF4-FFF2-40B4-BE49-F238E27FC236}">
                <a16:creationId xmlns:a16="http://schemas.microsoft.com/office/drawing/2014/main" id="{87EB539E-A621-B371-F668-07F676926C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2551" y="4575175"/>
            <a:ext cx="3595371" cy="2392672"/>
          </a:xfrm>
          <a:prstGeom prst="rect">
            <a:avLst/>
          </a:prstGeom>
        </p:spPr>
      </p:pic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57759C5-0CCB-AD1D-E74A-56FB8FC36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886FC9C-9F0F-4729-9E8B-33B536B0CE82}" type="datetime1">
              <a:rPr lang="sv-SE" smtClean="0"/>
              <a:t>2026-09-30</a:t>
            </a:fld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F83E2CBE-7DFE-CCBA-B825-F311A2C3B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67F8EBE9-D1DB-AC7C-C28F-49DDBD732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289789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23872E03-6930-D80C-2965-8F571CDFCC8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tx2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C9FB6D-6083-45D7-BA01-A3786F3B3CF7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2AACC7-0224-7E83-6364-3640E5CFF1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95077" y="6138864"/>
            <a:ext cx="680242" cy="5895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005210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logga - rap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17309FD-A248-6314-CC5E-53F4610A4E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2450" y="1276604"/>
            <a:ext cx="11075924" cy="4343210"/>
          </a:xfrm>
          <a:custGeom>
            <a:avLst/>
            <a:gdLst>
              <a:gd name="csX0" fmla="*/ 11075860 w 11075924"/>
              <a:gd name="csY0" fmla="*/ 1042353 h 4343210"/>
              <a:gd name="csX1" fmla="*/ 11075924 w 11075924"/>
              <a:gd name="csY1" fmla="*/ 1042353 h 4343210"/>
              <a:gd name="csX2" fmla="*/ 11075860 w 11075924"/>
              <a:gd name="csY2" fmla="*/ 1042416 h 4343210"/>
              <a:gd name="csX3" fmla="*/ 4777359 w 11075924"/>
              <a:gd name="csY3" fmla="*/ 632841 h 4343210"/>
              <a:gd name="csX4" fmla="*/ 4777359 w 11075924"/>
              <a:gd name="csY4" fmla="*/ 1886141 h 4343210"/>
              <a:gd name="csX5" fmla="*/ 5404042 w 11075924"/>
              <a:gd name="csY5" fmla="*/ 1886141 h 4343210"/>
              <a:gd name="csX6" fmla="*/ 6241669 w 11075924"/>
              <a:gd name="csY6" fmla="*/ 1259523 h 4343210"/>
              <a:gd name="csX7" fmla="*/ 5404042 w 11075924"/>
              <a:gd name="csY7" fmla="*/ 632841 h 4343210"/>
              <a:gd name="csX8" fmla="*/ 7688199 w 11075924"/>
              <a:gd name="csY8" fmla="*/ 64 h 4343210"/>
              <a:gd name="csX9" fmla="*/ 11075860 w 11075924"/>
              <a:gd name="csY9" fmla="*/ 64 h 4343210"/>
              <a:gd name="csX10" fmla="*/ 11075860 w 11075924"/>
              <a:gd name="csY10" fmla="*/ 1042353 h 4343210"/>
              <a:gd name="csX11" fmla="*/ 11044872 w 11075924"/>
              <a:gd name="csY11" fmla="*/ 1042353 h 4343210"/>
              <a:gd name="csX12" fmla="*/ 10107994 w 11075924"/>
              <a:gd name="csY12" fmla="*/ 657669 h 4343210"/>
              <a:gd name="csX13" fmla="*/ 8891905 w 11075924"/>
              <a:gd name="csY13" fmla="*/ 657669 h 4343210"/>
              <a:gd name="csX14" fmla="*/ 8891905 w 11075924"/>
              <a:gd name="csY14" fmla="*/ 1817942 h 4343210"/>
              <a:gd name="csX15" fmla="*/ 9561957 w 11075924"/>
              <a:gd name="csY15" fmla="*/ 1817942 h 4343210"/>
              <a:gd name="csX16" fmla="*/ 10498836 w 11075924"/>
              <a:gd name="csY16" fmla="*/ 1507744 h 4343210"/>
              <a:gd name="csX17" fmla="*/ 10529888 w 11075924"/>
              <a:gd name="csY17" fmla="*/ 1507744 h 4343210"/>
              <a:gd name="csX18" fmla="*/ 10529888 w 11075924"/>
              <a:gd name="csY18" fmla="*/ 2785872 h 4343210"/>
              <a:gd name="csX19" fmla="*/ 10498836 w 11075924"/>
              <a:gd name="csY19" fmla="*/ 2785872 h 4343210"/>
              <a:gd name="csX20" fmla="*/ 9561957 w 11075924"/>
              <a:gd name="csY20" fmla="*/ 2475674 h 4343210"/>
              <a:gd name="csX21" fmla="*/ 8891905 w 11075924"/>
              <a:gd name="csY21" fmla="*/ 2475674 h 4343210"/>
              <a:gd name="csX22" fmla="*/ 8891905 w 11075924"/>
              <a:gd name="csY22" fmla="*/ 3375343 h 4343210"/>
              <a:gd name="csX23" fmla="*/ 9202103 w 11075924"/>
              <a:gd name="csY23" fmla="*/ 4312222 h 4343210"/>
              <a:gd name="csX24" fmla="*/ 9202103 w 11075924"/>
              <a:gd name="csY24" fmla="*/ 4343210 h 4343210"/>
              <a:gd name="csX25" fmla="*/ 7688199 w 11075924"/>
              <a:gd name="csY25" fmla="*/ 4343210 h 4343210"/>
              <a:gd name="csX26" fmla="*/ 7688199 w 11075924"/>
              <a:gd name="csY26" fmla="*/ 4312222 h 4343210"/>
              <a:gd name="csX27" fmla="*/ 7998396 w 11075924"/>
              <a:gd name="csY27" fmla="*/ 3375343 h 4343210"/>
              <a:gd name="csX28" fmla="*/ 7998396 w 11075924"/>
              <a:gd name="csY28" fmla="*/ 967994 h 4343210"/>
              <a:gd name="csX29" fmla="*/ 7688199 w 11075924"/>
              <a:gd name="csY29" fmla="*/ 31115 h 4343210"/>
              <a:gd name="csX30" fmla="*/ 3573716 w 11075924"/>
              <a:gd name="csY30" fmla="*/ 0 h 4343210"/>
              <a:gd name="csX31" fmla="*/ 5596382 w 11075924"/>
              <a:gd name="csY31" fmla="*/ 0 h 4343210"/>
              <a:gd name="csX32" fmla="*/ 7135114 w 11075924"/>
              <a:gd name="csY32" fmla="*/ 1259523 h 4343210"/>
              <a:gd name="csX33" fmla="*/ 6227953 w 11075924"/>
              <a:gd name="csY33" fmla="*/ 2437257 h 4343210"/>
              <a:gd name="csX34" fmla="*/ 7420547 w 11075924"/>
              <a:gd name="csY34" fmla="*/ 4343146 h 4343210"/>
              <a:gd name="csX35" fmla="*/ 6421628 w 11075924"/>
              <a:gd name="csY35" fmla="*/ 4343146 h 4343210"/>
              <a:gd name="csX36" fmla="*/ 5341049 w 11075924"/>
              <a:gd name="csY36" fmla="*/ 2519045 h 4343210"/>
              <a:gd name="csX37" fmla="*/ 4777424 w 11075924"/>
              <a:gd name="csY37" fmla="*/ 2519045 h 4343210"/>
              <a:gd name="csX38" fmla="*/ 4777424 w 11075924"/>
              <a:gd name="csY38" fmla="*/ 3375279 h 4343210"/>
              <a:gd name="csX39" fmla="*/ 5087620 w 11075924"/>
              <a:gd name="csY39" fmla="*/ 4312158 h 4343210"/>
              <a:gd name="csX40" fmla="*/ 5087620 w 11075924"/>
              <a:gd name="csY40" fmla="*/ 4343146 h 4343210"/>
              <a:gd name="csX41" fmla="*/ 3573716 w 11075924"/>
              <a:gd name="csY41" fmla="*/ 4343146 h 4343210"/>
              <a:gd name="csX42" fmla="*/ 3573716 w 11075924"/>
              <a:gd name="csY42" fmla="*/ 4312158 h 4343210"/>
              <a:gd name="csX43" fmla="*/ 3883914 w 11075924"/>
              <a:gd name="csY43" fmla="*/ 3375279 h 4343210"/>
              <a:gd name="csX44" fmla="*/ 3883914 w 11075924"/>
              <a:gd name="csY44" fmla="*/ 967931 h 4343210"/>
              <a:gd name="csX45" fmla="*/ 3573716 w 11075924"/>
              <a:gd name="csY45" fmla="*/ 31052 h 4343210"/>
              <a:gd name="csX46" fmla="*/ 0 w 11075924"/>
              <a:gd name="csY46" fmla="*/ 0 h 4343210"/>
              <a:gd name="csX47" fmla="*/ 1513904 w 11075924"/>
              <a:gd name="csY47" fmla="*/ 0 h 4343210"/>
              <a:gd name="csX48" fmla="*/ 1513904 w 11075924"/>
              <a:gd name="csY48" fmla="*/ 31052 h 4343210"/>
              <a:gd name="csX49" fmla="*/ 1203642 w 11075924"/>
              <a:gd name="csY49" fmla="*/ 967931 h 4343210"/>
              <a:gd name="csX50" fmla="*/ 1203642 w 11075924"/>
              <a:gd name="csY50" fmla="*/ 3685477 h 4343210"/>
              <a:gd name="csX51" fmla="*/ 2320481 w 11075924"/>
              <a:gd name="csY51" fmla="*/ 3685477 h 4343210"/>
              <a:gd name="csX52" fmla="*/ 3257359 w 11075924"/>
              <a:gd name="csY52" fmla="*/ 3313240 h 4343210"/>
              <a:gd name="csX53" fmla="*/ 3288411 w 11075924"/>
              <a:gd name="csY53" fmla="*/ 3313240 h 4343210"/>
              <a:gd name="csX54" fmla="*/ 3288411 w 11075924"/>
              <a:gd name="csY54" fmla="*/ 4343210 h 4343210"/>
              <a:gd name="csX55" fmla="*/ 3288347 w 11075924"/>
              <a:gd name="csY55" fmla="*/ 4343146 h 4343210"/>
              <a:gd name="csX56" fmla="*/ 0 w 11075924"/>
              <a:gd name="csY56" fmla="*/ 4343146 h 4343210"/>
              <a:gd name="csX57" fmla="*/ 0 w 11075924"/>
              <a:gd name="csY57" fmla="*/ 4312158 h 4343210"/>
              <a:gd name="csX58" fmla="*/ 310198 w 11075924"/>
              <a:gd name="csY58" fmla="*/ 3375279 h 4343210"/>
              <a:gd name="csX59" fmla="*/ 310198 w 11075924"/>
              <a:gd name="csY59" fmla="*/ 967931 h 4343210"/>
              <a:gd name="csX60" fmla="*/ 0 w 11075924"/>
              <a:gd name="csY60" fmla="*/ 31052 h 43432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11075924" h="4343210">
                <a:moveTo>
                  <a:pt x="11075860" y="1042353"/>
                </a:moveTo>
                <a:lnTo>
                  <a:pt x="11075924" y="1042353"/>
                </a:lnTo>
                <a:lnTo>
                  <a:pt x="11075860" y="1042416"/>
                </a:lnTo>
                <a:close/>
                <a:moveTo>
                  <a:pt x="4777359" y="632841"/>
                </a:moveTo>
                <a:lnTo>
                  <a:pt x="4777359" y="1886141"/>
                </a:lnTo>
                <a:lnTo>
                  <a:pt x="5404042" y="1886141"/>
                </a:lnTo>
                <a:cubicBezTo>
                  <a:pt x="5900420" y="1886141"/>
                  <a:pt x="6241669" y="1724851"/>
                  <a:pt x="6241669" y="1259523"/>
                </a:cubicBezTo>
                <a:cubicBezTo>
                  <a:pt x="6241669" y="794194"/>
                  <a:pt x="5900420" y="632841"/>
                  <a:pt x="5404042" y="632841"/>
                </a:cubicBezTo>
                <a:close/>
                <a:moveTo>
                  <a:pt x="7688199" y="64"/>
                </a:moveTo>
                <a:lnTo>
                  <a:pt x="11075860" y="64"/>
                </a:lnTo>
                <a:lnTo>
                  <a:pt x="11075860" y="1042353"/>
                </a:lnTo>
                <a:lnTo>
                  <a:pt x="11044872" y="1042353"/>
                </a:lnTo>
                <a:cubicBezTo>
                  <a:pt x="10852531" y="775526"/>
                  <a:pt x="10554716" y="657669"/>
                  <a:pt x="10107994" y="657669"/>
                </a:cubicBezTo>
                <a:lnTo>
                  <a:pt x="8891905" y="657669"/>
                </a:lnTo>
                <a:lnTo>
                  <a:pt x="8891905" y="1817942"/>
                </a:lnTo>
                <a:lnTo>
                  <a:pt x="9561957" y="1817942"/>
                </a:lnTo>
                <a:cubicBezTo>
                  <a:pt x="10008680" y="1817942"/>
                  <a:pt x="10306494" y="1749679"/>
                  <a:pt x="10498836" y="1507744"/>
                </a:cubicBezTo>
                <a:lnTo>
                  <a:pt x="10529888" y="1507744"/>
                </a:lnTo>
                <a:lnTo>
                  <a:pt x="10529888" y="2785872"/>
                </a:lnTo>
                <a:lnTo>
                  <a:pt x="10498836" y="2785872"/>
                </a:lnTo>
                <a:cubicBezTo>
                  <a:pt x="10306494" y="2543874"/>
                  <a:pt x="10008680" y="2475674"/>
                  <a:pt x="9561957" y="2475674"/>
                </a:cubicBezTo>
                <a:lnTo>
                  <a:pt x="8891905" y="2475674"/>
                </a:lnTo>
                <a:lnTo>
                  <a:pt x="8891905" y="3375343"/>
                </a:lnTo>
                <a:cubicBezTo>
                  <a:pt x="8891905" y="3822065"/>
                  <a:pt x="9003602" y="4119880"/>
                  <a:pt x="9202103" y="4312222"/>
                </a:cubicBezTo>
                <a:lnTo>
                  <a:pt x="9202103" y="4343210"/>
                </a:lnTo>
                <a:lnTo>
                  <a:pt x="7688199" y="4343210"/>
                </a:lnTo>
                <a:lnTo>
                  <a:pt x="7688199" y="4312222"/>
                </a:lnTo>
                <a:cubicBezTo>
                  <a:pt x="7886764" y="4119880"/>
                  <a:pt x="7998396" y="3822065"/>
                  <a:pt x="7998396" y="3375343"/>
                </a:cubicBezTo>
                <a:lnTo>
                  <a:pt x="7998396" y="967994"/>
                </a:lnTo>
                <a:cubicBezTo>
                  <a:pt x="7998396" y="521272"/>
                  <a:pt x="7824661" y="223457"/>
                  <a:pt x="7688199" y="31115"/>
                </a:cubicBezTo>
                <a:close/>
                <a:moveTo>
                  <a:pt x="3573716" y="0"/>
                </a:moveTo>
                <a:lnTo>
                  <a:pt x="5596382" y="0"/>
                </a:lnTo>
                <a:cubicBezTo>
                  <a:pt x="6508432" y="0"/>
                  <a:pt x="7135114" y="428117"/>
                  <a:pt x="7135114" y="1259523"/>
                </a:cubicBezTo>
                <a:cubicBezTo>
                  <a:pt x="7135114" y="1880680"/>
                  <a:pt x="6785229" y="2276729"/>
                  <a:pt x="6227953" y="2437257"/>
                </a:cubicBezTo>
                <a:lnTo>
                  <a:pt x="7420547" y="4343146"/>
                </a:lnTo>
                <a:lnTo>
                  <a:pt x="6421628" y="4343146"/>
                </a:lnTo>
                <a:lnTo>
                  <a:pt x="5341049" y="2519045"/>
                </a:lnTo>
                <a:lnTo>
                  <a:pt x="4777424" y="2519045"/>
                </a:lnTo>
                <a:lnTo>
                  <a:pt x="4777424" y="3375279"/>
                </a:lnTo>
                <a:cubicBezTo>
                  <a:pt x="4777424" y="3822002"/>
                  <a:pt x="4889119" y="4119817"/>
                  <a:pt x="5087620" y="4312158"/>
                </a:cubicBezTo>
                <a:lnTo>
                  <a:pt x="5087620" y="4343146"/>
                </a:lnTo>
                <a:lnTo>
                  <a:pt x="3573716" y="4343146"/>
                </a:lnTo>
                <a:lnTo>
                  <a:pt x="3573716" y="4312158"/>
                </a:lnTo>
                <a:cubicBezTo>
                  <a:pt x="3772281" y="4119817"/>
                  <a:pt x="3883914" y="3822002"/>
                  <a:pt x="3883914" y="3375279"/>
                </a:cubicBezTo>
                <a:lnTo>
                  <a:pt x="3883914" y="967931"/>
                </a:lnTo>
                <a:cubicBezTo>
                  <a:pt x="3883914" y="521208"/>
                  <a:pt x="3772219" y="223393"/>
                  <a:pt x="3573716" y="31052"/>
                </a:cubicBezTo>
                <a:close/>
                <a:moveTo>
                  <a:pt x="0" y="0"/>
                </a:moveTo>
                <a:lnTo>
                  <a:pt x="1513904" y="0"/>
                </a:lnTo>
                <a:lnTo>
                  <a:pt x="1513904" y="31052"/>
                </a:lnTo>
                <a:cubicBezTo>
                  <a:pt x="1315339" y="223393"/>
                  <a:pt x="1203642" y="521208"/>
                  <a:pt x="1203642" y="967931"/>
                </a:cubicBezTo>
                <a:lnTo>
                  <a:pt x="1203642" y="3685477"/>
                </a:lnTo>
                <a:lnTo>
                  <a:pt x="2320481" y="3685477"/>
                </a:lnTo>
                <a:cubicBezTo>
                  <a:pt x="2767203" y="3685477"/>
                  <a:pt x="3065018" y="3567621"/>
                  <a:pt x="3257359" y="3313240"/>
                </a:cubicBezTo>
                <a:lnTo>
                  <a:pt x="3288411" y="3313240"/>
                </a:lnTo>
                <a:lnTo>
                  <a:pt x="3288411" y="4343210"/>
                </a:lnTo>
                <a:lnTo>
                  <a:pt x="3288347" y="4343146"/>
                </a:lnTo>
                <a:lnTo>
                  <a:pt x="0" y="4343146"/>
                </a:lnTo>
                <a:lnTo>
                  <a:pt x="0" y="4312158"/>
                </a:lnTo>
                <a:cubicBezTo>
                  <a:pt x="198565" y="4119817"/>
                  <a:pt x="310198" y="3822002"/>
                  <a:pt x="310198" y="3375279"/>
                </a:cubicBezTo>
                <a:lnTo>
                  <a:pt x="310198" y="967931"/>
                </a:lnTo>
                <a:cubicBezTo>
                  <a:pt x="310198" y="521208"/>
                  <a:pt x="198501" y="223393"/>
                  <a:pt x="0" y="31052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2CDA02-B79B-4631-B431-C8D833BFEDD5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8810414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logga - gransko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17309FD-A248-6314-CC5E-53F4610A4E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2450" y="1276604"/>
            <a:ext cx="11075924" cy="4343210"/>
          </a:xfrm>
          <a:custGeom>
            <a:avLst/>
            <a:gdLst>
              <a:gd name="csX0" fmla="*/ 11075860 w 11075924"/>
              <a:gd name="csY0" fmla="*/ 1042353 h 4343210"/>
              <a:gd name="csX1" fmla="*/ 11075924 w 11075924"/>
              <a:gd name="csY1" fmla="*/ 1042353 h 4343210"/>
              <a:gd name="csX2" fmla="*/ 11075860 w 11075924"/>
              <a:gd name="csY2" fmla="*/ 1042416 h 4343210"/>
              <a:gd name="csX3" fmla="*/ 4777359 w 11075924"/>
              <a:gd name="csY3" fmla="*/ 632841 h 4343210"/>
              <a:gd name="csX4" fmla="*/ 4777359 w 11075924"/>
              <a:gd name="csY4" fmla="*/ 1886141 h 4343210"/>
              <a:gd name="csX5" fmla="*/ 5404042 w 11075924"/>
              <a:gd name="csY5" fmla="*/ 1886141 h 4343210"/>
              <a:gd name="csX6" fmla="*/ 6241669 w 11075924"/>
              <a:gd name="csY6" fmla="*/ 1259523 h 4343210"/>
              <a:gd name="csX7" fmla="*/ 5404042 w 11075924"/>
              <a:gd name="csY7" fmla="*/ 632841 h 4343210"/>
              <a:gd name="csX8" fmla="*/ 7688199 w 11075924"/>
              <a:gd name="csY8" fmla="*/ 64 h 4343210"/>
              <a:gd name="csX9" fmla="*/ 11075860 w 11075924"/>
              <a:gd name="csY9" fmla="*/ 64 h 4343210"/>
              <a:gd name="csX10" fmla="*/ 11075860 w 11075924"/>
              <a:gd name="csY10" fmla="*/ 1042353 h 4343210"/>
              <a:gd name="csX11" fmla="*/ 11044872 w 11075924"/>
              <a:gd name="csY11" fmla="*/ 1042353 h 4343210"/>
              <a:gd name="csX12" fmla="*/ 10107994 w 11075924"/>
              <a:gd name="csY12" fmla="*/ 657669 h 4343210"/>
              <a:gd name="csX13" fmla="*/ 8891905 w 11075924"/>
              <a:gd name="csY13" fmla="*/ 657669 h 4343210"/>
              <a:gd name="csX14" fmla="*/ 8891905 w 11075924"/>
              <a:gd name="csY14" fmla="*/ 1817942 h 4343210"/>
              <a:gd name="csX15" fmla="*/ 9561957 w 11075924"/>
              <a:gd name="csY15" fmla="*/ 1817942 h 4343210"/>
              <a:gd name="csX16" fmla="*/ 10498836 w 11075924"/>
              <a:gd name="csY16" fmla="*/ 1507744 h 4343210"/>
              <a:gd name="csX17" fmla="*/ 10529888 w 11075924"/>
              <a:gd name="csY17" fmla="*/ 1507744 h 4343210"/>
              <a:gd name="csX18" fmla="*/ 10529888 w 11075924"/>
              <a:gd name="csY18" fmla="*/ 2785872 h 4343210"/>
              <a:gd name="csX19" fmla="*/ 10498836 w 11075924"/>
              <a:gd name="csY19" fmla="*/ 2785872 h 4343210"/>
              <a:gd name="csX20" fmla="*/ 9561957 w 11075924"/>
              <a:gd name="csY20" fmla="*/ 2475674 h 4343210"/>
              <a:gd name="csX21" fmla="*/ 8891905 w 11075924"/>
              <a:gd name="csY21" fmla="*/ 2475674 h 4343210"/>
              <a:gd name="csX22" fmla="*/ 8891905 w 11075924"/>
              <a:gd name="csY22" fmla="*/ 3375343 h 4343210"/>
              <a:gd name="csX23" fmla="*/ 9202103 w 11075924"/>
              <a:gd name="csY23" fmla="*/ 4312222 h 4343210"/>
              <a:gd name="csX24" fmla="*/ 9202103 w 11075924"/>
              <a:gd name="csY24" fmla="*/ 4343210 h 4343210"/>
              <a:gd name="csX25" fmla="*/ 7688199 w 11075924"/>
              <a:gd name="csY25" fmla="*/ 4343210 h 4343210"/>
              <a:gd name="csX26" fmla="*/ 7688199 w 11075924"/>
              <a:gd name="csY26" fmla="*/ 4312222 h 4343210"/>
              <a:gd name="csX27" fmla="*/ 7998396 w 11075924"/>
              <a:gd name="csY27" fmla="*/ 3375343 h 4343210"/>
              <a:gd name="csX28" fmla="*/ 7998396 w 11075924"/>
              <a:gd name="csY28" fmla="*/ 967994 h 4343210"/>
              <a:gd name="csX29" fmla="*/ 7688199 w 11075924"/>
              <a:gd name="csY29" fmla="*/ 31115 h 4343210"/>
              <a:gd name="csX30" fmla="*/ 3573716 w 11075924"/>
              <a:gd name="csY30" fmla="*/ 0 h 4343210"/>
              <a:gd name="csX31" fmla="*/ 5596382 w 11075924"/>
              <a:gd name="csY31" fmla="*/ 0 h 4343210"/>
              <a:gd name="csX32" fmla="*/ 7135114 w 11075924"/>
              <a:gd name="csY32" fmla="*/ 1259523 h 4343210"/>
              <a:gd name="csX33" fmla="*/ 6227953 w 11075924"/>
              <a:gd name="csY33" fmla="*/ 2437257 h 4343210"/>
              <a:gd name="csX34" fmla="*/ 7420547 w 11075924"/>
              <a:gd name="csY34" fmla="*/ 4343146 h 4343210"/>
              <a:gd name="csX35" fmla="*/ 6421628 w 11075924"/>
              <a:gd name="csY35" fmla="*/ 4343146 h 4343210"/>
              <a:gd name="csX36" fmla="*/ 5341049 w 11075924"/>
              <a:gd name="csY36" fmla="*/ 2519045 h 4343210"/>
              <a:gd name="csX37" fmla="*/ 4777424 w 11075924"/>
              <a:gd name="csY37" fmla="*/ 2519045 h 4343210"/>
              <a:gd name="csX38" fmla="*/ 4777424 w 11075924"/>
              <a:gd name="csY38" fmla="*/ 3375279 h 4343210"/>
              <a:gd name="csX39" fmla="*/ 5087620 w 11075924"/>
              <a:gd name="csY39" fmla="*/ 4312158 h 4343210"/>
              <a:gd name="csX40" fmla="*/ 5087620 w 11075924"/>
              <a:gd name="csY40" fmla="*/ 4343146 h 4343210"/>
              <a:gd name="csX41" fmla="*/ 3573716 w 11075924"/>
              <a:gd name="csY41" fmla="*/ 4343146 h 4343210"/>
              <a:gd name="csX42" fmla="*/ 3573716 w 11075924"/>
              <a:gd name="csY42" fmla="*/ 4312158 h 4343210"/>
              <a:gd name="csX43" fmla="*/ 3883914 w 11075924"/>
              <a:gd name="csY43" fmla="*/ 3375279 h 4343210"/>
              <a:gd name="csX44" fmla="*/ 3883914 w 11075924"/>
              <a:gd name="csY44" fmla="*/ 967931 h 4343210"/>
              <a:gd name="csX45" fmla="*/ 3573716 w 11075924"/>
              <a:gd name="csY45" fmla="*/ 31052 h 4343210"/>
              <a:gd name="csX46" fmla="*/ 0 w 11075924"/>
              <a:gd name="csY46" fmla="*/ 0 h 4343210"/>
              <a:gd name="csX47" fmla="*/ 1513904 w 11075924"/>
              <a:gd name="csY47" fmla="*/ 0 h 4343210"/>
              <a:gd name="csX48" fmla="*/ 1513904 w 11075924"/>
              <a:gd name="csY48" fmla="*/ 31052 h 4343210"/>
              <a:gd name="csX49" fmla="*/ 1203642 w 11075924"/>
              <a:gd name="csY49" fmla="*/ 967931 h 4343210"/>
              <a:gd name="csX50" fmla="*/ 1203642 w 11075924"/>
              <a:gd name="csY50" fmla="*/ 3685477 h 4343210"/>
              <a:gd name="csX51" fmla="*/ 2320481 w 11075924"/>
              <a:gd name="csY51" fmla="*/ 3685477 h 4343210"/>
              <a:gd name="csX52" fmla="*/ 3257359 w 11075924"/>
              <a:gd name="csY52" fmla="*/ 3313240 h 4343210"/>
              <a:gd name="csX53" fmla="*/ 3288411 w 11075924"/>
              <a:gd name="csY53" fmla="*/ 3313240 h 4343210"/>
              <a:gd name="csX54" fmla="*/ 3288411 w 11075924"/>
              <a:gd name="csY54" fmla="*/ 4343210 h 4343210"/>
              <a:gd name="csX55" fmla="*/ 3288347 w 11075924"/>
              <a:gd name="csY55" fmla="*/ 4343146 h 4343210"/>
              <a:gd name="csX56" fmla="*/ 0 w 11075924"/>
              <a:gd name="csY56" fmla="*/ 4343146 h 4343210"/>
              <a:gd name="csX57" fmla="*/ 0 w 11075924"/>
              <a:gd name="csY57" fmla="*/ 4312158 h 4343210"/>
              <a:gd name="csX58" fmla="*/ 310198 w 11075924"/>
              <a:gd name="csY58" fmla="*/ 3375279 h 4343210"/>
              <a:gd name="csX59" fmla="*/ 310198 w 11075924"/>
              <a:gd name="csY59" fmla="*/ 967931 h 4343210"/>
              <a:gd name="csX60" fmla="*/ 0 w 11075924"/>
              <a:gd name="csY60" fmla="*/ 31052 h 43432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11075924" h="4343210">
                <a:moveTo>
                  <a:pt x="11075860" y="1042353"/>
                </a:moveTo>
                <a:lnTo>
                  <a:pt x="11075924" y="1042353"/>
                </a:lnTo>
                <a:lnTo>
                  <a:pt x="11075860" y="1042416"/>
                </a:lnTo>
                <a:close/>
                <a:moveTo>
                  <a:pt x="4777359" y="632841"/>
                </a:moveTo>
                <a:lnTo>
                  <a:pt x="4777359" y="1886141"/>
                </a:lnTo>
                <a:lnTo>
                  <a:pt x="5404042" y="1886141"/>
                </a:lnTo>
                <a:cubicBezTo>
                  <a:pt x="5900420" y="1886141"/>
                  <a:pt x="6241669" y="1724851"/>
                  <a:pt x="6241669" y="1259523"/>
                </a:cubicBezTo>
                <a:cubicBezTo>
                  <a:pt x="6241669" y="794194"/>
                  <a:pt x="5900420" y="632841"/>
                  <a:pt x="5404042" y="632841"/>
                </a:cubicBezTo>
                <a:close/>
                <a:moveTo>
                  <a:pt x="7688199" y="64"/>
                </a:moveTo>
                <a:lnTo>
                  <a:pt x="11075860" y="64"/>
                </a:lnTo>
                <a:lnTo>
                  <a:pt x="11075860" y="1042353"/>
                </a:lnTo>
                <a:lnTo>
                  <a:pt x="11044872" y="1042353"/>
                </a:lnTo>
                <a:cubicBezTo>
                  <a:pt x="10852531" y="775526"/>
                  <a:pt x="10554716" y="657669"/>
                  <a:pt x="10107994" y="657669"/>
                </a:cubicBezTo>
                <a:lnTo>
                  <a:pt x="8891905" y="657669"/>
                </a:lnTo>
                <a:lnTo>
                  <a:pt x="8891905" y="1817942"/>
                </a:lnTo>
                <a:lnTo>
                  <a:pt x="9561957" y="1817942"/>
                </a:lnTo>
                <a:cubicBezTo>
                  <a:pt x="10008680" y="1817942"/>
                  <a:pt x="10306494" y="1749679"/>
                  <a:pt x="10498836" y="1507744"/>
                </a:cubicBezTo>
                <a:lnTo>
                  <a:pt x="10529888" y="1507744"/>
                </a:lnTo>
                <a:lnTo>
                  <a:pt x="10529888" y="2785872"/>
                </a:lnTo>
                <a:lnTo>
                  <a:pt x="10498836" y="2785872"/>
                </a:lnTo>
                <a:cubicBezTo>
                  <a:pt x="10306494" y="2543874"/>
                  <a:pt x="10008680" y="2475674"/>
                  <a:pt x="9561957" y="2475674"/>
                </a:cubicBezTo>
                <a:lnTo>
                  <a:pt x="8891905" y="2475674"/>
                </a:lnTo>
                <a:lnTo>
                  <a:pt x="8891905" y="3375343"/>
                </a:lnTo>
                <a:cubicBezTo>
                  <a:pt x="8891905" y="3822065"/>
                  <a:pt x="9003602" y="4119880"/>
                  <a:pt x="9202103" y="4312222"/>
                </a:cubicBezTo>
                <a:lnTo>
                  <a:pt x="9202103" y="4343210"/>
                </a:lnTo>
                <a:lnTo>
                  <a:pt x="7688199" y="4343210"/>
                </a:lnTo>
                <a:lnTo>
                  <a:pt x="7688199" y="4312222"/>
                </a:lnTo>
                <a:cubicBezTo>
                  <a:pt x="7886764" y="4119880"/>
                  <a:pt x="7998396" y="3822065"/>
                  <a:pt x="7998396" y="3375343"/>
                </a:cubicBezTo>
                <a:lnTo>
                  <a:pt x="7998396" y="967994"/>
                </a:lnTo>
                <a:cubicBezTo>
                  <a:pt x="7998396" y="521272"/>
                  <a:pt x="7824661" y="223457"/>
                  <a:pt x="7688199" y="31115"/>
                </a:cubicBezTo>
                <a:close/>
                <a:moveTo>
                  <a:pt x="3573716" y="0"/>
                </a:moveTo>
                <a:lnTo>
                  <a:pt x="5596382" y="0"/>
                </a:lnTo>
                <a:cubicBezTo>
                  <a:pt x="6508432" y="0"/>
                  <a:pt x="7135114" y="428117"/>
                  <a:pt x="7135114" y="1259523"/>
                </a:cubicBezTo>
                <a:cubicBezTo>
                  <a:pt x="7135114" y="1880680"/>
                  <a:pt x="6785229" y="2276729"/>
                  <a:pt x="6227953" y="2437257"/>
                </a:cubicBezTo>
                <a:lnTo>
                  <a:pt x="7420547" y="4343146"/>
                </a:lnTo>
                <a:lnTo>
                  <a:pt x="6421628" y="4343146"/>
                </a:lnTo>
                <a:lnTo>
                  <a:pt x="5341049" y="2519045"/>
                </a:lnTo>
                <a:lnTo>
                  <a:pt x="4777424" y="2519045"/>
                </a:lnTo>
                <a:lnTo>
                  <a:pt x="4777424" y="3375279"/>
                </a:lnTo>
                <a:cubicBezTo>
                  <a:pt x="4777424" y="3822002"/>
                  <a:pt x="4889119" y="4119817"/>
                  <a:pt x="5087620" y="4312158"/>
                </a:cubicBezTo>
                <a:lnTo>
                  <a:pt x="5087620" y="4343146"/>
                </a:lnTo>
                <a:lnTo>
                  <a:pt x="3573716" y="4343146"/>
                </a:lnTo>
                <a:lnTo>
                  <a:pt x="3573716" y="4312158"/>
                </a:lnTo>
                <a:cubicBezTo>
                  <a:pt x="3772281" y="4119817"/>
                  <a:pt x="3883914" y="3822002"/>
                  <a:pt x="3883914" y="3375279"/>
                </a:cubicBezTo>
                <a:lnTo>
                  <a:pt x="3883914" y="967931"/>
                </a:lnTo>
                <a:cubicBezTo>
                  <a:pt x="3883914" y="521208"/>
                  <a:pt x="3772219" y="223393"/>
                  <a:pt x="3573716" y="31052"/>
                </a:cubicBezTo>
                <a:close/>
                <a:moveTo>
                  <a:pt x="0" y="0"/>
                </a:moveTo>
                <a:lnTo>
                  <a:pt x="1513904" y="0"/>
                </a:lnTo>
                <a:lnTo>
                  <a:pt x="1513904" y="31052"/>
                </a:lnTo>
                <a:cubicBezTo>
                  <a:pt x="1315339" y="223393"/>
                  <a:pt x="1203642" y="521208"/>
                  <a:pt x="1203642" y="967931"/>
                </a:cubicBezTo>
                <a:lnTo>
                  <a:pt x="1203642" y="3685477"/>
                </a:lnTo>
                <a:lnTo>
                  <a:pt x="2320481" y="3685477"/>
                </a:lnTo>
                <a:cubicBezTo>
                  <a:pt x="2767203" y="3685477"/>
                  <a:pt x="3065018" y="3567621"/>
                  <a:pt x="3257359" y="3313240"/>
                </a:cubicBezTo>
                <a:lnTo>
                  <a:pt x="3288411" y="3313240"/>
                </a:lnTo>
                <a:lnTo>
                  <a:pt x="3288411" y="4343210"/>
                </a:lnTo>
                <a:lnTo>
                  <a:pt x="3288347" y="4343146"/>
                </a:lnTo>
                <a:lnTo>
                  <a:pt x="0" y="4343146"/>
                </a:lnTo>
                <a:lnTo>
                  <a:pt x="0" y="4312158"/>
                </a:lnTo>
                <a:cubicBezTo>
                  <a:pt x="198565" y="4119817"/>
                  <a:pt x="310198" y="3822002"/>
                  <a:pt x="310198" y="3375279"/>
                </a:cubicBezTo>
                <a:lnTo>
                  <a:pt x="310198" y="967931"/>
                </a:lnTo>
                <a:cubicBezTo>
                  <a:pt x="310198" y="521208"/>
                  <a:pt x="198501" y="223393"/>
                  <a:pt x="0" y="31052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C0BA390-6997-4BDB-816C-39010FC9D3F4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4048889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logga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17309FD-A248-6314-CC5E-53F4610A4E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2450" y="1276604"/>
            <a:ext cx="11075924" cy="4343210"/>
          </a:xfrm>
          <a:custGeom>
            <a:avLst/>
            <a:gdLst>
              <a:gd name="csX0" fmla="*/ 11075860 w 11075924"/>
              <a:gd name="csY0" fmla="*/ 1042353 h 4343210"/>
              <a:gd name="csX1" fmla="*/ 11075924 w 11075924"/>
              <a:gd name="csY1" fmla="*/ 1042353 h 4343210"/>
              <a:gd name="csX2" fmla="*/ 11075860 w 11075924"/>
              <a:gd name="csY2" fmla="*/ 1042416 h 4343210"/>
              <a:gd name="csX3" fmla="*/ 4777359 w 11075924"/>
              <a:gd name="csY3" fmla="*/ 632841 h 4343210"/>
              <a:gd name="csX4" fmla="*/ 4777359 w 11075924"/>
              <a:gd name="csY4" fmla="*/ 1886141 h 4343210"/>
              <a:gd name="csX5" fmla="*/ 5404042 w 11075924"/>
              <a:gd name="csY5" fmla="*/ 1886141 h 4343210"/>
              <a:gd name="csX6" fmla="*/ 6241669 w 11075924"/>
              <a:gd name="csY6" fmla="*/ 1259523 h 4343210"/>
              <a:gd name="csX7" fmla="*/ 5404042 w 11075924"/>
              <a:gd name="csY7" fmla="*/ 632841 h 4343210"/>
              <a:gd name="csX8" fmla="*/ 7688199 w 11075924"/>
              <a:gd name="csY8" fmla="*/ 64 h 4343210"/>
              <a:gd name="csX9" fmla="*/ 11075860 w 11075924"/>
              <a:gd name="csY9" fmla="*/ 64 h 4343210"/>
              <a:gd name="csX10" fmla="*/ 11075860 w 11075924"/>
              <a:gd name="csY10" fmla="*/ 1042353 h 4343210"/>
              <a:gd name="csX11" fmla="*/ 11044872 w 11075924"/>
              <a:gd name="csY11" fmla="*/ 1042353 h 4343210"/>
              <a:gd name="csX12" fmla="*/ 10107994 w 11075924"/>
              <a:gd name="csY12" fmla="*/ 657669 h 4343210"/>
              <a:gd name="csX13" fmla="*/ 8891905 w 11075924"/>
              <a:gd name="csY13" fmla="*/ 657669 h 4343210"/>
              <a:gd name="csX14" fmla="*/ 8891905 w 11075924"/>
              <a:gd name="csY14" fmla="*/ 1817942 h 4343210"/>
              <a:gd name="csX15" fmla="*/ 9561957 w 11075924"/>
              <a:gd name="csY15" fmla="*/ 1817942 h 4343210"/>
              <a:gd name="csX16" fmla="*/ 10498836 w 11075924"/>
              <a:gd name="csY16" fmla="*/ 1507744 h 4343210"/>
              <a:gd name="csX17" fmla="*/ 10529888 w 11075924"/>
              <a:gd name="csY17" fmla="*/ 1507744 h 4343210"/>
              <a:gd name="csX18" fmla="*/ 10529888 w 11075924"/>
              <a:gd name="csY18" fmla="*/ 2785872 h 4343210"/>
              <a:gd name="csX19" fmla="*/ 10498836 w 11075924"/>
              <a:gd name="csY19" fmla="*/ 2785872 h 4343210"/>
              <a:gd name="csX20" fmla="*/ 9561957 w 11075924"/>
              <a:gd name="csY20" fmla="*/ 2475674 h 4343210"/>
              <a:gd name="csX21" fmla="*/ 8891905 w 11075924"/>
              <a:gd name="csY21" fmla="*/ 2475674 h 4343210"/>
              <a:gd name="csX22" fmla="*/ 8891905 w 11075924"/>
              <a:gd name="csY22" fmla="*/ 3375343 h 4343210"/>
              <a:gd name="csX23" fmla="*/ 9202103 w 11075924"/>
              <a:gd name="csY23" fmla="*/ 4312222 h 4343210"/>
              <a:gd name="csX24" fmla="*/ 9202103 w 11075924"/>
              <a:gd name="csY24" fmla="*/ 4343210 h 4343210"/>
              <a:gd name="csX25" fmla="*/ 7688199 w 11075924"/>
              <a:gd name="csY25" fmla="*/ 4343210 h 4343210"/>
              <a:gd name="csX26" fmla="*/ 7688199 w 11075924"/>
              <a:gd name="csY26" fmla="*/ 4312222 h 4343210"/>
              <a:gd name="csX27" fmla="*/ 7998396 w 11075924"/>
              <a:gd name="csY27" fmla="*/ 3375343 h 4343210"/>
              <a:gd name="csX28" fmla="*/ 7998396 w 11075924"/>
              <a:gd name="csY28" fmla="*/ 967994 h 4343210"/>
              <a:gd name="csX29" fmla="*/ 7688199 w 11075924"/>
              <a:gd name="csY29" fmla="*/ 31115 h 4343210"/>
              <a:gd name="csX30" fmla="*/ 3573716 w 11075924"/>
              <a:gd name="csY30" fmla="*/ 0 h 4343210"/>
              <a:gd name="csX31" fmla="*/ 5596382 w 11075924"/>
              <a:gd name="csY31" fmla="*/ 0 h 4343210"/>
              <a:gd name="csX32" fmla="*/ 7135114 w 11075924"/>
              <a:gd name="csY32" fmla="*/ 1259523 h 4343210"/>
              <a:gd name="csX33" fmla="*/ 6227953 w 11075924"/>
              <a:gd name="csY33" fmla="*/ 2437257 h 4343210"/>
              <a:gd name="csX34" fmla="*/ 7420547 w 11075924"/>
              <a:gd name="csY34" fmla="*/ 4343146 h 4343210"/>
              <a:gd name="csX35" fmla="*/ 6421628 w 11075924"/>
              <a:gd name="csY35" fmla="*/ 4343146 h 4343210"/>
              <a:gd name="csX36" fmla="*/ 5341049 w 11075924"/>
              <a:gd name="csY36" fmla="*/ 2519045 h 4343210"/>
              <a:gd name="csX37" fmla="*/ 4777424 w 11075924"/>
              <a:gd name="csY37" fmla="*/ 2519045 h 4343210"/>
              <a:gd name="csX38" fmla="*/ 4777424 w 11075924"/>
              <a:gd name="csY38" fmla="*/ 3375279 h 4343210"/>
              <a:gd name="csX39" fmla="*/ 5087620 w 11075924"/>
              <a:gd name="csY39" fmla="*/ 4312158 h 4343210"/>
              <a:gd name="csX40" fmla="*/ 5087620 w 11075924"/>
              <a:gd name="csY40" fmla="*/ 4343146 h 4343210"/>
              <a:gd name="csX41" fmla="*/ 3573716 w 11075924"/>
              <a:gd name="csY41" fmla="*/ 4343146 h 4343210"/>
              <a:gd name="csX42" fmla="*/ 3573716 w 11075924"/>
              <a:gd name="csY42" fmla="*/ 4312158 h 4343210"/>
              <a:gd name="csX43" fmla="*/ 3883914 w 11075924"/>
              <a:gd name="csY43" fmla="*/ 3375279 h 4343210"/>
              <a:gd name="csX44" fmla="*/ 3883914 w 11075924"/>
              <a:gd name="csY44" fmla="*/ 967931 h 4343210"/>
              <a:gd name="csX45" fmla="*/ 3573716 w 11075924"/>
              <a:gd name="csY45" fmla="*/ 31052 h 4343210"/>
              <a:gd name="csX46" fmla="*/ 0 w 11075924"/>
              <a:gd name="csY46" fmla="*/ 0 h 4343210"/>
              <a:gd name="csX47" fmla="*/ 1513904 w 11075924"/>
              <a:gd name="csY47" fmla="*/ 0 h 4343210"/>
              <a:gd name="csX48" fmla="*/ 1513904 w 11075924"/>
              <a:gd name="csY48" fmla="*/ 31052 h 4343210"/>
              <a:gd name="csX49" fmla="*/ 1203642 w 11075924"/>
              <a:gd name="csY49" fmla="*/ 967931 h 4343210"/>
              <a:gd name="csX50" fmla="*/ 1203642 w 11075924"/>
              <a:gd name="csY50" fmla="*/ 3685477 h 4343210"/>
              <a:gd name="csX51" fmla="*/ 2320481 w 11075924"/>
              <a:gd name="csY51" fmla="*/ 3685477 h 4343210"/>
              <a:gd name="csX52" fmla="*/ 3257359 w 11075924"/>
              <a:gd name="csY52" fmla="*/ 3313240 h 4343210"/>
              <a:gd name="csX53" fmla="*/ 3288411 w 11075924"/>
              <a:gd name="csY53" fmla="*/ 3313240 h 4343210"/>
              <a:gd name="csX54" fmla="*/ 3288411 w 11075924"/>
              <a:gd name="csY54" fmla="*/ 4343210 h 4343210"/>
              <a:gd name="csX55" fmla="*/ 3288347 w 11075924"/>
              <a:gd name="csY55" fmla="*/ 4343146 h 4343210"/>
              <a:gd name="csX56" fmla="*/ 0 w 11075924"/>
              <a:gd name="csY56" fmla="*/ 4343146 h 4343210"/>
              <a:gd name="csX57" fmla="*/ 0 w 11075924"/>
              <a:gd name="csY57" fmla="*/ 4312158 h 4343210"/>
              <a:gd name="csX58" fmla="*/ 310198 w 11075924"/>
              <a:gd name="csY58" fmla="*/ 3375279 h 4343210"/>
              <a:gd name="csX59" fmla="*/ 310198 w 11075924"/>
              <a:gd name="csY59" fmla="*/ 967931 h 4343210"/>
              <a:gd name="csX60" fmla="*/ 0 w 11075924"/>
              <a:gd name="csY60" fmla="*/ 31052 h 43432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11075924" h="4343210">
                <a:moveTo>
                  <a:pt x="11075860" y="1042353"/>
                </a:moveTo>
                <a:lnTo>
                  <a:pt x="11075924" y="1042353"/>
                </a:lnTo>
                <a:lnTo>
                  <a:pt x="11075860" y="1042416"/>
                </a:lnTo>
                <a:close/>
                <a:moveTo>
                  <a:pt x="4777359" y="632841"/>
                </a:moveTo>
                <a:lnTo>
                  <a:pt x="4777359" y="1886141"/>
                </a:lnTo>
                <a:lnTo>
                  <a:pt x="5404042" y="1886141"/>
                </a:lnTo>
                <a:cubicBezTo>
                  <a:pt x="5900420" y="1886141"/>
                  <a:pt x="6241669" y="1724851"/>
                  <a:pt x="6241669" y="1259523"/>
                </a:cubicBezTo>
                <a:cubicBezTo>
                  <a:pt x="6241669" y="794194"/>
                  <a:pt x="5900420" y="632841"/>
                  <a:pt x="5404042" y="632841"/>
                </a:cubicBezTo>
                <a:close/>
                <a:moveTo>
                  <a:pt x="7688199" y="64"/>
                </a:moveTo>
                <a:lnTo>
                  <a:pt x="11075860" y="64"/>
                </a:lnTo>
                <a:lnTo>
                  <a:pt x="11075860" y="1042353"/>
                </a:lnTo>
                <a:lnTo>
                  <a:pt x="11044872" y="1042353"/>
                </a:lnTo>
                <a:cubicBezTo>
                  <a:pt x="10852531" y="775526"/>
                  <a:pt x="10554716" y="657669"/>
                  <a:pt x="10107994" y="657669"/>
                </a:cubicBezTo>
                <a:lnTo>
                  <a:pt x="8891905" y="657669"/>
                </a:lnTo>
                <a:lnTo>
                  <a:pt x="8891905" y="1817942"/>
                </a:lnTo>
                <a:lnTo>
                  <a:pt x="9561957" y="1817942"/>
                </a:lnTo>
                <a:cubicBezTo>
                  <a:pt x="10008680" y="1817942"/>
                  <a:pt x="10306494" y="1749679"/>
                  <a:pt x="10498836" y="1507744"/>
                </a:cubicBezTo>
                <a:lnTo>
                  <a:pt x="10529888" y="1507744"/>
                </a:lnTo>
                <a:lnTo>
                  <a:pt x="10529888" y="2785872"/>
                </a:lnTo>
                <a:lnTo>
                  <a:pt x="10498836" y="2785872"/>
                </a:lnTo>
                <a:cubicBezTo>
                  <a:pt x="10306494" y="2543874"/>
                  <a:pt x="10008680" y="2475674"/>
                  <a:pt x="9561957" y="2475674"/>
                </a:cubicBezTo>
                <a:lnTo>
                  <a:pt x="8891905" y="2475674"/>
                </a:lnTo>
                <a:lnTo>
                  <a:pt x="8891905" y="3375343"/>
                </a:lnTo>
                <a:cubicBezTo>
                  <a:pt x="8891905" y="3822065"/>
                  <a:pt x="9003602" y="4119880"/>
                  <a:pt x="9202103" y="4312222"/>
                </a:cubicBezTo>
                <a:lnTo>
                  <a:pt x="9202103" y="4343210"/>
                </a:lnTo>
                <a:lnTo>
                  <a:pt x="7688199" y="4343210"/>
                </a:lnTo>
                <a:lnTo>
                  <a:pt x="7688199" y="4312222"/>
                </a:lnTo>
                <a:cubicBezTo>
                  <a:pt x="7886764" y="4119880"/>
                  <a:pt x="7998396" y="3822065"/>
                  <a:pt x="7998396" y="3375343"/>
                </a:cubicBezTo>
                <a:lnTo>
                  <a:pt x="7998396" y="967994"/>
                </a:lnTo>
                <a:cubicBezTo>
                  <a:pt x="7998396" y="521272"/>
                  <a:pt x="7824661" y="223457"/>
                  <a:pt x="7688199" y="31115"/>
                </a:cubicBezTo>
                <a:close/>
                <a:moveTo>
                  <a:pt x="3573716" y="0"/>
                </a:moveTo>
                <a:lnTo>
                  <a:pt x="5596382" y="0"/>
                </a:lnTo>
                <a:cubicBezTo>
                  <a:pt x="6508432" y="0"/>
                  <a:pt x="7135114" y="428117"/>
                  <a:pt x="7135114" y="1259523"/>
                </a:cubicBezTo>
                <a:cubicBezTo>
                  <a:pt x="7135114" y="1880680"/>
                  <a:pt x="6785229" y="2276729"/>
                  <a:pt x="6227953" y="2437257"/>
                </a:cubicBezTo>
                <a:lnTo>
                  <a:pt x="7420547" y="4343146"/>
                </a:lnTo>
                <a:lnTo>
                  <a:pt x="6421628" y="4343146"/>
                </a:lnTo>
                <a:lnTo>
                  <a:pt x="5341049" y="2519045"/>
                </a:lnTo>
                <a:lnTo>
                  <a:pt x="4777424" y="2519045"/>
                </a:lnTo>
                <a:lnTo>
                  <a:pt x="4777424" y="3375279"/>
                </a:lnTo>
                <a:cubicBezTo>
                  <a:pt x="4777424" y="3822002"/>
                  <a:pt x="4889119" y="4119817"/>
                  <a:pt x="5087620" y="4312158"/>
                </a:cubicBezTo>
                <a:lnTo>
                  <a:pt x="5087620" y="4343146"/>
                </a:lnTo>
                <a:lnTo>
                  <a:pt x="3573716" y="4343146"/>
                </a:lnTo>
                <a:lnTo>
                  <a:pt x="3573716" y="4312158"/>
                </a:lnTo>
                <a:cubicBezTo>
                  <a:pt x="3772281" y="4119817"/>
                  <a:pt x="3883914" y="3822002"/>
                  <a:pt x="3883914" y="3375279"/>
                </a:cubicBezTo>
                <a:lnTo>
                  <a:pt x="3883914" y="967931"/>
                </a:lnTo>
                <a:cubicBezTo>
                  <a:pt x="3883914" y="521208"/>
                  <a:pt x="3772219" y="223393"/>
                  <a:pt x="3573716" y="31052"/>
                </a:cubicBezTo>
                <a:close/>
                <a:moveTo>
                  <a:pt x="0" y="0"/>
                </a:moveTo>
                <a:lnTo>
                  <a:pt x="1513904" y="0"/>
                </a:lnTo>
                <a:lnTo>
                  <a:pt x="1513904" y="31052"/>
                </a:lnTo>
                <a:cubicBezTo>
                  <a:pt x="1315339" y="223393"/>
                  <a:pt x="1203642" y="521208"/>
                  <a:pt x="1203642" y="967931"/>
                </a:cubicBezTo>
                <a:lnTo>
                  <a:pt x="1203642" y="3685477"/>
                </a:lnTo>
                <a:lnTo>
                  <a:pt x="2320481" y="3685477"/>
                </a:lnTo>
                <a:cubicBezTo>
                  <a:pt x="2767203" y="3685477"/>
                  <a:pt x="3065018" y="3567621"/>
                  <a:pt x="3257359" y="3313240"/>
                </a:cubicBezTo>
                <a:lnTo>
                  <a:pt x="3288411" y="3313240"/>
                </a:lnTo>
                <a:lnTo>
                  <a:pt x="3288411" y="4343210"/>
                </a:lnTo>
                <a:lnTo>
                  <a:pt x="3288347" y="4343146"/>
                </a:lnTo>
                <a:lnTo>
                  <a:pt x="0" y="4343146"/>
                </a:lnTo>
                <a:lnTo>
                  <a:pt x="0" y="4312158"/>
                </a:lnTo>
                <a:cubicBezTo>
                  <a:pt x="198565" y="4119817"/>
                  <a:pt x="310198" y="3822002"/>
                  <a:pt x="310198" y="3375279"/>
                </a:cubicBezTo>
                <a:lnTo>
                  <a:pt x="310198" y="967931"/>
                </a:lnTo>
                <a:cubicBezTo>
                  <a:pt x="310198" y="521208"/>
                  <a:pt x="198501" y="223393"/>
                  <a:pt x="0" y="31052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3371DA-2E48-42CD-AF63-AC845805CFE6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973087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i logga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17309FD-A248-6314-CC5E-53F4610A4E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2450" y="1276604"/>
            <a:ext cx="11075924" cy="4343210"/>
          </a:xfrm>
          <a:custGeom>
            <a:avLst/>
            <a:gdLst>
              <a:gd name="csX0" fmla="*/ 11075860 w 11075924"/>
              <a:gd name="csY0" fmla="*/ 1042353 h 4343210"/>
              <a:gd name="csX1" fmla="*/ 11075924 w 11075924"/>
              <a:gd name="csY1" fmla="*/ 1042353 h 4343210"/>
              <a:gd name="csX2" fmla="*/ 11075860 w 11075924"/>
              <a:gd name="csY2" fmla="*/ 1042416 h 4343210"/>
              <a:gd name="csX3" fmla="*/ 4777359 w 11075924"/>
              <a:gd name="csY3" fmla="*/ 632841 h 4343210"/>
              <a:gd name="csX4" fmla="*/ 4777359 w 11075924"/>
              <a:gd name="csY4" fmla="*/ 1886141 h 4343210"/>
              <a:gd name="csX5" fmla="*/ 5404042 w 11075924"/>
              <a:gd name="csY5" fmla="*/ 1886141 h 4343210"/>
              <a:gd name="csX6" fmla="*/ 6241669 w 11075924"/>
              <a:gd name="csY6" fmla="*/ 1259523 h 4343210"/>
              <a:gd name="csX7" fmla="*/ 5404042 w 11075924"/>
              <a:gd name="csY7" fmla="*/ 632841 h 4343210"/>
              <a:gd name="csX8" fmla="*/ 7688199 w 11075924"/>
              <a:gd name="csY8" fmla="*/ 64 h 4343210"/>
              <a:gd name="csX9" fmla="*/ 11075860 w 11075924"/>
              <a:gd name="csY9" fmla="*/ 64 h 4343210"/>
              <a:gd name="csX10" fmla="*/ 11075860 w 11075924"/>
              <a:gd name="csY10" fmla="*/ 1042353 h 4343210"/>
              <a:gd name="csX11" fmla="*/ 11044872 w 11075924"/>
              <a:gd name="csY11" fmla="*/ 1042353 h 4343210"/>
              <a:gd name="csX12" fmla="*/ 10107994 w 11075924"/>
              <a:gd name="csY12" fmla="*/ 657669 h 4343210"/>
              <a:gd name="csX13" fmla="*/ 8891905 w 11075924"/>
              <a:gd name="csY13" fmla="*/ 657669 h 4343210"/>
              <a:gd name="csX14" fmla="*/ 8891905 w 11075924"/>
              <a:gd name="csY14" fmla="*/ 1817942 h 4343210"/>
              <a:gd name="csX15" fmla="*/ 9561957 w 11075924"/>
              <a:gd name="csY15" fmla="*/ 1817942 h 4343210"/>
              <a:gd name="csX16" fmla="*/ 10498836 w 11075924"/>
              <a:gd name="csY16" fmla="*/ 1507744 h 4343210"/>
              <a:gd name="csX17" fmla="*/ 10529888 w 11075924"/>
              <a:gd name="csY17" fmla="*/ 1507744 h 4343210"/>
              <a:gd name="csX18" fmla="*/ 10529888 w 11075924"/>
              <a:gd name="csY18" fmla="*/ 2785872 h 4343210"/>
              <a:gd name="csX19" fmla="*/ 10498836 w 11075924"/>
              <a:gd name="csY19" fmla="*/ 2785872 h 4343210"/>
              <a:gd name="csX20" fmla="*/ 9561957 w 11075924"/>
              <a:gd name="csY20" fmla="*/ 2475674 h 4343210"/>
              <a:gd name="csX21" fmla="*/ 8891905 w 11075924"/>
              <a:gd name="csY21" fmla="*/ 2475674 h 4343210"/>
              <a:gd name="csX22" fmla="*/ 8891905 w 11075924"/>
              <a:gd name="csY22" fmla="*/ 3375343 h 4343210"/>
              <a:gd name="csX23" fmla="*/ 9202103 w 11075924"/>
              <a:gd name="csY23" fmla="*/ 4312222 h 4343210"/>
              <a:gd name="csX24" fmla="*/ 9202103 w 11075924"/>
              <a:gd name="csY24" fmla="*/ 4343210 h 4343210"/>
              <a:gd name="csX25" fmla="*/ 7688199 w 11075924"/>
              <a:gd name="csY25" fmla="*/ 4343210 h 4343210"/>
              <a:gd name="csX26" fmla="*/ 7688199 w 11075924"/>
              <a:gd name="csY26" fmla="*/ 4312222 h 4343210"/>
              <a:gd name="csX27" fmla="*/ 7998396 w 11075924"/>
              <a:gd name="csY27" fmla="*/ 3375343 h 4343210"/>
              <a:gd name="csX28" fmla="*/ 7998396 w 11075924"/>
              <a:gd name="csY28" fmla="*/ 967994 h 4343210"/>
              <a:gd name="csX29" fmla="*/ 7688199 w 11075924"/>
              <a:gd name="csY29" fmla="*/ 31115 h 4343210"/>
              <a:gd name="csX30" fmla="*/ 3573716 w 11075924"/>
              <a:gd name="csY30" fmla="*/ 0 h 4343210"/>
              <a:gd name="csX31" fmla="*/ 5596382 w 11075924"/>
              <a:gd name="csY31" fmla="*/ 0 h 4343210"/>
              <a:gd name="csX32" fmla="*/ 7135114 w 11075924"/>
              <a:gd name="csY32" fmla="*/ 1259523 h 4343210"/>
              <a:gd name="csX33" fmla="*/ 6227953 w 11075924"/>
              <a:gd name="csY33" fmla="*/ 2437257 h 4343210"/>
              <a:gd name="csX34" fmla="*/ 7420547 w 11075924"/>
              <a:gd name="csY34" fmla="*/ 4343146 h 4343210"/>
              <a:gd name="csX35" fmla="*/ 6421628 w 11075924"/>
              <a:gd name="csY35" fmla="*/ 4343146 h 4343210"/>
              <a:gd name="csX36" fmla="*/ 5341049 w 11075924"/>
              <a:gd name="csY36" fmla="*/ 2519045 h 4343210"/>
              <a:gd name="csX37" fmla="*/ 4777424 w 11075924"/>
              <a:gd name="csY37" fmla="*/ 2519045 h 4343210"/>
              <a:gd name="csX38" fmla="*/ 4777424 w 11075924"/>
              <a:gd name="csY38" fmla="*/ 3375279 h 4343210"/>
              <a:gd name="csX39" fmla="*/ 5087620 w 11075924"/>
              <a:gd name="csY39" fmla="*/ 4312158 h 4343210"/>
              <a:gd name="csX40" fmla="*/ 5087620 w 11075924"/>
              <a:gd name="csY40" fmla="*/ 4343146 h 4343210"/>
              <a:gd name="csX41" fmla="*/ 3573716 w 11075924"/>
              <a:gd name="csY41" fmla="*/ 4343146 h 4343210"/>
              <a:gd name="csX42" fmla="*/ 3573716 w 11075924"/>
              <a:gd name="csY42" fmla="*/ 4312158 h 4343210"/>
              <a:gd name="csX43" fmla="*/ 3883914 w 11075924"/>
              <a:gd name="csY43" fmla="*/ 3375279 h 4343210"/>
              <a:gd name="csX44" fmla="*/ 3883914 w 11075924"/>
              <a:gd name="csY44" fmla="*/ 967931 h 4343210"/>
              <a:gd name="csX45" fmla="*/ 3573716 w 11075924"/>
              <a:gd name="csY45" fmla="*/ 31052 h 4343210"/>
              <a:gd name="csX46" fmla="*/ 0 w 11075924"/>
              <a:gd name="csY46" fmla="*/ 0 h 4343210"/>
              <a:gd name="csX47" fmla="*/ 1513904 w 11075924"/>
              <a:gd name="csY47" fmla="*/ 0 h 4343210"/>
              <a:gd name="csX48" fmla="*/ 1513904 w 11075924"/>
              <a:gd name="csY48" fmla="*/ 31052 h 4343210"/>
              <a:gd name="csX49" fmla="*/ 1203642 w 11075924"/>
              <a:gd name="csY49" fmla="*/ 967931 h 4343210"/>
              <a:gd name="csX50" fmla="*/ 1203642 w 11075924"/>
              <a:gd name="csY50" fmla="*/ 3685477 h 4343210"/>
              <a:gd name="csX51" fmla="*/ 2320481 w 11075924"/>
              <a:gd name="csY51" fmla="*/ 3685477 h 4343210"/>
              <a:gd name="csX52" fmla="*/ 3257359 w 11075924"/>
              <a:gd name="csY52" fmla="*/ 3313240 h 4343210"/>
              <a:gd name="csX53" fmla="*/ 3288411 w 11075924"/>
              <a:gd name="csY53" fmla="*/ 3313240 h 4343210"/>
              <a:gd name="csX54" fmla="*/ 3288411 w 11075924"/>
              <a:gd name="csY54" fmla="*/ 4343210 h 4343210"/>
              <a:gd name="csX55" fmla="*/ 3288347 w 11075924"/>
              <a:gd name="csY55" fmla="*/ 4343146 h 4343210"/>
              <a:gd name="csX56" fmla="*/ 0 w 11075924"/>
              <a:gd name="csY56" fmla="*/ 4343146 h 4343210"/>
              <a:gd name="csX57" fmla="*/ 0 w 11075924"/>
              <a:gd name="csY57" fmla="*/ 4312158 h 4343210"/>
              <a:gd name="csX58" fmla="*/ 310198 w 11075924"/>
              <a:gd name="csY58" fmla="*/ 3375279 h 4343210"/>
              <a:gd name="csX59" fmla="*/ 310198 w 11075924"/>
              <a:gd name="csY59" fmla="*/ 967931 h 4343210"/>
              <a:gd name="csX60" fmla="*/ 0 w 11075924"/>
              <a:gd name="csY60" fmla="*/ 31052 h 43432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</a:cxnLst>
            <a:rect l="l" t="t" r="r" b="b"/>
            <a:pathLst>
              <a:path w="11075924" h="4343210">
                <a:moveTo>
                  <a:pt x="11075860" y="1042353"/>
                </a:moveTo>
                <a:lnTo>
                  <a:pt x="11075924" y="1042353"/>
                </a:lnTo>
                <a:lnTo>
                  <a:pt x="11075860" y="1042416"/>
                </a:lnTo>
                <a:close/>
                <a:moveTo>
                  <a:pt x="4777359" y="632841"/>
                </a:moveTo>
                <a:lnTo>
                  <a:pt x="4777359" y="1886141"/>
                </a:lnTo>
                <a:lnTo>
                  <a:pt x="5404042" y="1886141"/>
                </a:lnTo>
                <a:cubicBezTo>
                  <a:pt x="5900420" y="1886141"/>
                  <a:pt x="6241669" y="1724851"/>
                  <a:pt x="6241669" y="1259523"/>
                </a:cubicBezTo>
                <a:cubicBezTo>
                  <a:pt x="6241669" y="794194"/>
                  <a:pt x="5900420" y="632841"/>
                  <a:pt x="5404042" y="632841"/>
                </a:cubicBezTo>
                <a:close/>
                <a:moveTo>
                  <a:pt x="7688199" y="64"/>
                </a:moveTo>
                <a:lnTo>
                  <a:pt x="11075860" y="64"/>
                </a:lnTo>
                <a:lnTo>
                  <a:pt x="11075860" y="1042353"/>
                </a:lnTo>
                <a:lnTo>
                  <a:pt x="11044872" y="1042353"/>
                </a:lnTo>
                <a:cubicBezTo>
                  <a:pt x="10852531" y="775526"/>
                  <a:pt x="10554716" y="657669"/>
                  <a:pt x="10107994" y="657669"/>
                </a:cubicBezTo>
                <a:lnTo>
                  <a:pt x="8891905" y="657669"/>
                </a:lnTo>
                <a:lnTo>
                  <a:pt x="8891905" y="1817942"/>
                </a:lnTo>
                <a:lnTo>
                  <a:pt x="9561957" y="1817942"/>
                </a:lnTo>
                <a:cubicBezTo>
                  <a:pt x="10008680" y="1817942"/>
                  <a:pt x="10306494" y="1749679"/>
                  <a:pt x="10498836" y="1507744"/>
                </a:cubicBezTo>
                <a:lnTo>
                  <a:pt x="10529888" y="1507744"/>
                </a:lnTo>
                <a:lnTo>
                  <a:pt x="10529888" y="2785872"/>
                </a:lnTo>
                <a:lnTo>
                  <a:pt x="10498836" y="2785872"/>
                </a:lnTo>
                <a:cubicBezTo>
                  <a:pt x="10306494" y="2543874"/>
                  <a:pt x="10008680" y="2475674"/>
                  <a:pt x="9561957" y="2475674"/>
                </a:cubicBezTo>
                <a:lnTo>
                  <a:pt x="8891905" y="2475674"/>
                </a:lnTo>
                <a:lnTo>
                  <a:pt x="8891905" y="3375343"/>
                </a:lnTo>
                <a:cubicBezTo>
                  <a:pt x="8891905" y="3822065"/>
                  <a:pt x="9003602" y="4119880"/>
                  <a:pt x="9202103" y="4312222"/>
                </a:cubicBezTo>
                <a:lnTo>
                  <a:pt x="9202103" y="4343210"/>
                </a:lnTo>
                <a:lnTo>
                  <a:pt x="7688199" y="4343210"/>
                </a:lnTo>
                <a:lnTo>
                  <a:pt x="7688199" y="4312222"/>
                </a:lnTo>
                <a:cubicBezTo>
                  <a:pt x="7886764" y="4119880"/>
                  <a:pt x="7998396" y="3822065"/>
                  <a:pt x="7998396" y="3375343"/>
                </a:cubicBezTo>
                <a:lnTo>
                  <a:pt x="7998396" y="967994"/>
                </a:lnTo>
                <a:cubicBezTo>
                  <a:pt x="7998396" y="521272"/>
                  <a:pt x="7824661" y="223457"/>
                  <a:pt x="7688199" y="31115"/>
                </a:cubicBezTo>
                <a:close/>
                <a:moveTo>
                  <a:pt x="3573716" y="0"/>
                </a:moveTo>
                <a:lnTo>
                  <a:pt x="5596382" y="0"/>
                </a:lnTo>
                <a:cubicBezTo>
                  <a:pt x="6508432" y="0"/>
                  <a:pt x="7135114" y="428117"/>
                  <a:pt x="7135114" y="1259523"/>
                </a:cubicBezTo>
                <a:cubicBezTo>
                  <a:pt x="7135114" y="1880680"/>
                  <a:pt x="6785229" y="2276729"/>
                  <a:pt x="6227953" y="2437257"/>
                </a:cubicBezTo>
                <a:lnTo>
                  <a:pt x="7420547" y="4343146"/>
                </a:lnTo>
                <a:lnTo>
                  <a:pt x="6421628" y="4343146"/>
                </a:lnTo>
                <a:lnTo>
                  <a:pt x="5341049" y="2519045"/>
                </a:lnTo>
                <a:lnTo>
                  <a:pt x="4777424" y="2519045"/>
                </a:lnTo>
                <a:lnTo>
                  <a:pt x="4777424" y="3375279"/>
                </a:lnTo>
                <a:cubicBezTo>
                  <a:pt x="4777424" y="3822002"/>
                  <a:pt x="4889119" y="4119817"/>
                  <a:pt x="5087620" y="4312158"/>
                </a:cubicBezTo>
                <a:lnTo>
                  <a:pt x="5087620" y="4343146"/>
                </a:lnTo>
                <a:lnTo>
                  <a:pt x="3573716" y="4343146"/>
                </a:lnTo>
                <a:lnTo>
                  <a:pt x="3573716" y="4312158"/>
                </a:lnTo>
                <a:cubicBezTo>
                  <a:pt x="3772281" y="4119817"/>
                  <a:pt x="3883914" y="3822002"/>
                  <a:pt x="3883914" y="3375279"/>
                </a:cubicBezTo>
                <a:lnTo>
                  <a:pt x="3883914" y="967931"/>
                </a:lnTo>
                <a:cubicBezTo>
                  <a:pt x="3883914" y="521208"/>
                  <a:pt x="3772219" y="223393"/>
                  <a:pt x="3573716" y="31052"/>
                </a:cubicBezTo>
                <a:close/>
                <a:moveTo>
                  <a:pt x="0" y="0"/>
                </a:moveTo>
                <a:lnTo>
                  <a:pt x="1513904" y="0"/>
                </a:lnTo>
                <a:lnTo>
                  <a:pt x="1513904" y="31052"/>
                </a:lnTo>
                <a:cubicBezTo>
                  <a:pt x="1315339" y="223393"/>
                  <a:pt x="1203642" y="521208"/>
                  <a:pt x="1203642" y="967931"/>
                </a:cubicBezTo>
                <a:lnTo>
                  <a:pt x="1203642" y="3685477"/>
                </a:lnTo>
                <a:lnTo>
                  <a:pt x="2320481" y="3685477"/>
                </a:lnTo>
                <a:cubicBezTo>
                  <a:pt x="2767203" y="3685477"/>
                  <a:pt x="3065018" y="3567621"/>
                  <a:pt x="3257359" y="3313240"/>
                </a:cubicBezTo>
                <a:lnTo>
                  <a:pt x="3288411" y="3313240"/>
                </a:lnTo>
                <a:lnTo>
                  <a:pt x="3288411" y="4343210"/>
                </a:lnTo>
                <a:lnTo>
                  <a:pt x="3288347" y="4343146"/>
                </a:lnTo>
                <a:lnTo>
                  <a:pt x="0" y="4343146"/>
                </a:lnTo>
                <a:lnTo>
                  <a:pt x="0" y="4312158"/>
                </a:lnTo>
                <a:cubicBezTo>
                  <a:pt x="198565" y="4119817"/>
                  <a:pt x="310198" y="3822002"/>
                  <a:pt x="310198" y="3375279"/>
                </a:cubicBezTo>
                <a:lnTo>
                  <a:pt x="310198" y="967931"/>
                </a:lnTo>
                <a:cubicBezTo>
                  <a:pt x="310198" y="521208"/>
                  <a:pt x="198501" y="223393"/>
                  <a:pt x="0" y="31052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4319D9-4062-4AED-AAC2-E09CC74E38B1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492701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med mönster - rap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96B364CF-C68E-A6DA-839A-D3D321A01D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" y="4"/>
            <a:ext cx="12191995" cy="6857997"/>
          </a:xfrm>
          <a:custGeom>
            <a:avLst/>
            <a:gdLst>
              <a:gd name="csX0" fmla="*/ 11370723 w 12191995"/>
              <a:gd name="csY0" fmla="*/ 5220734 h 6857997"/>
              <a:gd name="csX1" fmla="*/ 11137743 w 12191995"/>
              <a:gd name="csY1" fmla="*/ 5453714 h 6857997"/>
              <a:gd name="csX2" fmla="*/ 11137743 w 12191995"/>
              <a:gd name="csY2" fmla="*/ 5819797 h 6857997"/>
              <a:gd name="csX3" fmla="*/ 11503890 w 12191995"/>
              <a:gd name="csY3" fmla="*/ 5819797 h 6857997"/>
              <a:gd name="csX4" fmla="*/ 11503890 w 12191995"/>
              <a:gd name="csY4" fmla="*/ 5819861 h 6857997"/>
              <a:gd name="csX5" fmla="*/ 11736871 w 12191995"/>
              <a:gd name="csY5" fmla="*/ 5586881 h 6857997"/>
              <a:gd name="csX6" fmla="*/ 11736871 w 12191995"/>
              <a:gd name="csY6" fmla="*/ 5220734 h 6857997"/>
              <a:gd name="csX7" fmla="*/ 5978835 w 12191995"/>
              <a:gd name="csY7" fmla="*/ 5220734 h 6857997"/>
              <a:gd name="csX8" fmla="*/ 5745856 w 12191995"/>
              <a:gd name="csY8" fmla="*/ 5453714 h 6857997"/>
              <a:gd name="csX9" fmla="*/ 5745856 w 12191995"/>
              <a:gd name="csY9" fmla="*/ 5819797 h 6857997"/>
              <a:gd name="csX10" fmla="*/ 6112002 w 12191995"/>
              <a:gd name="csY10" fmla="*/ 5819797 h 6857997"/>
              <a:gd name="csX11" fmla="*/ 6112002 w 12191995"/>
              <a:gd name="csY11" fmla="*/ 5819861 h 6857997"/>
              <a:gd name="csX12" fmla="*/ 6344982 w 12191995"/>
              <a:gd name="csY12" fmla="*/ 5586881 h 6857997"/>
              <a:gd name="csX13" fmla="*/ 6344982 w 12191995"/>
              <a:gd name="csY13" fmla="*/ 5220734 h 6857997"/>
              <a:gd name="csX14" fmla="*/ 10771660 w 12191995"/>
              <a:gd name="csY14" fmla="*/ 4621670 h 6857997"/>
              <a:gd name="csX15" fmla="*/ 10538681 w 12191995"/>
              <a:gd name="csY15" fmla="*/ 4854650 h 6857997"/>
              <a:gd name="csX16" fmla="*/ 10538681 w 12191995"/>
              <a:gd name="csY16" fmla="*/ 5220733 h 6857997"/>
              <a:gd name="csX17" fmla="*/ 10904828 w 12191995"/>
              <a:gd name="csY17" fmla="*/ 5220733 h 6857997"/>
              <a:gd name="csX18" fmla="*/ 10904828 w 12191995"/>
              <a:gd name="csY18" fmla="*/ 5220797 h 6857997"/>
              <a:gd name="csX19" fmla="*/ 11137807 w 12191995"/>
              <a:gd name="csY19" fmla="*/ 4987817 h 6857997"/>
              <a:gd name="csX20" fmla="*/ 11137807 w 12191995"/>
              <a:gd name="csY20" fmla="*/ 4621670 h 6857997"/>
              <a:gd name="csX21" fmla="*/ 7776088 w 12191995"/>
              <a:gd name="csY21" fmla="*/ 4621670 h 6857997"/>
              <a:gd name="csX22" fmla="*/ 7543108 w 12191995"/>
              <a:gd name="csY22" fmla="*/ 4854650 h 6857997"/>
              <a:gd name="csX23" fmla="*/ 7543108 w 12191995"/>
              <a:gd name="csY23" fmla="*/ 5220733 h 6857997"/>
              <a:gd name="csX24" fmla="*/ 7909255 w 12191995"/>
              <a:gd name="csY24" fmla="*/ 5220733 h 6857997"/>
              <a:gd name="csX25" fmla="*/ 7909255 w 12191995"/>
              <a:gd name="csY25" fmla="*/ 5220797 h 6857997"/>
              <a:gd name="csX26" fmla="*/ 8142235 w 12191995"/>
              <a:gd name="csY26" fmla="*/ 4987817 h 6857997"/>
              <a:gd name="csX27" fmla="*/ 8142235 w 12191995"/>
              <a:gd name="csY27" fmla="*/ 4621670 h 6857997"/>
              <a:gd name="csX28" fmla="*/ 4780581 w 12191995"/>
              <a:gd name="csY28" fmla="*/ 4621670 h 6857997"/>
              <a:gd name="csX29" fmla="*/ 4547602 w 12191995"/>
              <a:gd name="csY29" fmla="*/ 4854650 h 6857997"/>
              <a:gd name="csX30" fmla="*/ 4547602 w 12191995"/>
              <a:gd name="csY30" fmla="*/ 5220733 h 6857997"/>
              <a:gd name="csX31" fmla="*/ 4913749 w 12191995"/>
              <a:gd name="csY31" fmla="*/ 5220733 h 6857997"/>
              <a:gd name="csX32" fmla="*/ 4913749 w 12191995"/>
              <a:gd name="csY32" fmla="*/ 5220797 h 6857997"/>
              <a:gd name="csX33" fmla="*/ 5146728 w 12191995"/>
              <a:gd name="csY33" fmla="*/ 4987817 h 6857997"/>
              <a:gd name="csX34" fmla="*/ 5146728 w 12191995"/>
              <a:gd name="csY34" fmla="*/ 4621670 h 6857997"/>
              <a:gd name="csX35" fmla="*/ 1185948 w 12191995"/>
              <a:gd name="csY35" fmla="*/ 4621670 h 6857997"/>
              <a:gd name="csX36" fmla="*/ 952968 w 12191995"/>
              <a:gd name="csY36" fmla="*/ 4854650 h 6857997"/>
              <a:gd name="csX37" fmla="*/ 952968 w 12191995"/>
              <a:gd name="csY37" fmla="*/ 5220733 h 6857997"/>
              <a:gd name="csX38" fmla="*/ 1319115 w 12191995"/>
              <a:gd name="csY38" fmla="*/ 5220733 h 6857997"/>
              <a:gd name="csX39" fmla="*/ 1319115 w 12191995"/>
              <a:gd name="csY39" fmla="*/ 5220797 h 6857997"/>
              <a:gd name="csX40" fmla="*/ 1552095 w 12191995"/>
              <a:gd name="csY40" fmla="*/ 4987817 h 6857997"/>
              <a:gd name="csX41" fmla="*/ 1552095 w 12191995"/>
              <a:gd name="csY41" fmla="*/ 4621670 h 6857997"/>
              <a:gd name="csX42" fmla="*/ 3582392 w 12191995"/>
              <a:gd name="csY42" fmla="*/ 4022480 h 6857997"/>
              <a:gd name="csX43" fmla="*/ 3349412 w 12191995"/>
              <a:gd name="csY43" fmla="*/ 4255460 h 6857997"/>
              <a:gd name="csX44" fmla="*/ 3349412 w 12191995"/>
              <a:gd name="csY44" fmla="*/ 4621607 h 6857997"/>
              <a:gd name="csX45" fmla="*/ 3715558 w 12191995"/>
              <a:gd name="csY45" fmla="*/ 4621607 h 6857997"/>
              <a:gd name="csX46" fmla="*/ 3948539 w 12191995"/>
              <a:gd name="csY46" fmla="*/ 4388627 h 6857997"/>
              <a:gd name="csX47" fmla="*/ 3948539 w 12191995"/>
              <a:gd name="csY47" fmla="*/ 4022480 h 6857997"/>
              <a:gd name="csX48" fmla="*/ 1785075 w 12191995"/>
              <a:gd name="csY48" fmla="*/ 4022480 h 6857997"/>
              <a:gd name="csX49" fmla="*/ 1552095 w 12191995"/>
              <a:gd name="csY49" fmla="*/ 4255460 h 6857997"/>
              <a:gd name="csX50" fmla="*/ 1552095 w 12191995"/>
              <a:gd name="csY50" fmla="*/ 4621607 h 6857997"/>
              <a:gd name="csX51" fmla="*/ 1918242 w 12191995"/>
              <a:gd name="csY51" fmla="*/ 4621607 h 6857997"/>
              <a:gd name="csX52" fmla="*/ 2151222 w 12191995"/>
              <a:gd name="csY52" fmla="*/ 4388627 h 6857997"/>
              <a:gd name="csX53" fmla="*/ 2151222 w 12191995"/>
              <a:gd name="csY53" fmla="*/ 4022480 h 6857997"/>
              <a:gd name="csX54" fmla="*/ 4414497 w 12191995"/>
              <a:gd name="csY54" fmla="*/ 2824354 h 6857997"/>
              <a:gd name="csX55" fmla="*/ 3948539 w 12191995"/>
              <a:gd name="csY55" fmla="*/ 3290312 h 6857997"/>
              <a:gd name="csX56" fmla="*/ 3948539 w 12191995"/>
              <a:gd name="csY56" fmla="*/ 4022544 h 6857997"/>
              <a:gd name="csX57" fmla="*/ 4680769 w 12191995"/>
              <a:gd name="csY57" fmla="*/ 4022544 h 6857997"/>
              <a:gd name="csX58" fmla="*/ 5146728 w 12191995"/>
              <a:gd name="csY58" fmla="*/ 3556584 h 6857997"/>
              <a:gd name="csX59" fmla="*/ 5146728 w 12191995"/>
              <a:gd name="csY59" fmla="*/ 2824354 h 6857997"/>
              <a:gd name="csX60" fmla="*/ 2384202 w 12191995"/>
              <a:gd name="csY60" fmla="*/ 2824354 h 6857997"/>
              <a:gd name="csX61" fmla="*/ 2151222 w 12191995"/>
              <a:gd name="csY61" fmla="*/ 3057334 h 6857997"/>
              <a:gd name="csX62" fmla="*/ 2151222 w 12191995"/>
              <a:gd name="csY62" fmla="*/ 3423418 h 6857997"/>
              <a:gd name="csX63" fmla="*/ 2517369 w 12191995"/>
              <a:gd name="csY63" fmla="*/ 3423418 h 6857997"/>
              <a:gd name="csX64" fmla="*/ 2517369 w 12191995"/>
              <a:gd name="csY64" fmla="*/ 3423481 h 6857997"/>
              <a:gd name="csX65" fmla="*/ 2750349 w 12191995"/>
              <a:gd name="csY65" fmla="*/ 3190502 h 6857997"/>
              <a:gd name="csX66" fmla="*/ 2750349 w 12191995"/>
              <a:gd name="csY66" fmla="*/ 2824354 h 6857997"/>
              <a:gd name="csX67" fmla="*/ 9806449 w 12191995"/>
              <a:gd name="csY67" fmla="*/ 2225228 h 6857997"/>
              <a:gd name="csX68" fmla="*/ 9340489 w 12191995"/>
              <a:gd name="csY68" fmla="*/ 2691186 h 6857997"/>
              <a:gd name="csX69" fmla="*/ 9340489 w 12191995"/>
              <a:gd name="csY69" fmla="*/ 3423418 h 6857997"/>
              <a:gd name="csX70" fmla="*/ 8608259 w 12191995"/>
              <a:gd name="csY70" fmla="*/ 3423418 h 6857997"/>
              <a:gd name="csX71" fmla="*/ 8142299 w 12191995"/>
              <a:gd name="csY71" fmla="*/ 3889375 h 6857997"/>
              <a:gd name="csX72" fmla="*/ 8142299 w 12191995"/>
              <a:gd name="csY72" fmla="*/ 4621606 h 6857997"/>
              <a:gd name="csX73" fmla="*/ 8874530 w 12191995"/>
              <a:gd name="csY73" fmla="*/ 4621606 h 6857997"/>
              <a:gd name="csX74" fmla="*/ 9340489 w 12191995"/>
              <a:gd name="csY74" fmla="*/ 4155647 h 6857997"/>
              <a:gd name="csX75" fmla="*/ 9340489 w 12191995"/>
              <a:gd name="csY75" fmla="*/ 3423418 h 6857997"/>
              <a:gd name="csX76" fmla="*/ 10072720 w 12191995"/>
              <a:gd name="csY76" fmla="*/ 3423418 h 6857997"/>
              <a:gd name="csX77" fmla="*/ 10538680 w 12191995"/>
              <a:gd name="csY77" fmla="*/ 2957458 h 6857997"/>
              <a:gd name="csX78" fmla="*/ 10538680 w 12191995"/>
              <a:gd name="csY78" fmla="*/ 2225228 h 6857997"/>
              <a:gd name="csX79" fmla="*/ 7776088 w 12191995"/>
              <a:gd name="csY79" fmla="*/ 1626101 h 6857997"/>
              <a:gd name="csX80" fmla="*/ 7543108 w 12191995"/>
              <a:gd name="csY80" fmla="*/ 1859081 h 6857997"/>
              <a:gd name="csX81" fmla="*/ 7543108 w 12191995"/>
              <a:gd name="csY81" fmla="*/ 2225227 h 6857997"/>
              <a:gd name="csX82" fmla="*/ 7909255 w 12191995"/>
              <a:gd name="csY82" fmla="*/ 2225227 h 6857997"/>
              <a:gd name="csX83" fmla="*/ 8142235 w 12191995"/>
              <a:gd name="csY83" fmla="*/ 1992248 h 6857997"/>
              <a:gd name="csX84" fmla="*/ 8142235 w 12191995"/>
              <a:gd name="csY84" fmla="*/ 1626101 h 6857997"/>
              <a:gd name="csX85" fmla="*/ 1185949 w 12191995"/>
              <a:gd name="csY85" fmla="*/ 1626101 h 6857997"/>
              <a:gd name="csX86" fmla="*/ 952968 w 12191995"/>
              <a:gd name="csY86" fmla="*/ 1859080 h 6857997"/>
              <a:gd name="csX87" fmla="*/ 952968 w 12191995"/>
              <a:gd name="csY87" fmla="*/ 2225227 h 6857997"/>
              <a:gd name="csX88" fmla="*/ 1319116 w 12191995"/>
              <a:gd name="csY88" fmla="*/ 2225227 h 6857997"/>
              <a:gd name="csX89" fmla="*/ 1552095 w 12191995"/>
              <a:gd name="csY89" fmla="*/ 1992248 h 6857997"/>
              <a:gd name="csX90" fmla="*/ 1552095 w 12191995"/>
              <a:gd name="csY90" fmla="*/ 1626101 h 6857997"/>
              <a:gd name="csX91" fmla="*/ 5379710 w 12191995"/>
              <a:gd name="csY91" fmla="*/ 1026973 h 6857997"/>
              <a:gd name="csX92" fmla="*/ 5146730 w 12191995"/>
              <a:gd name="csY92" fmla="*/ 1259954 h 6857997"/>
              <a:gd name="csX93" fmla="*/ 5146730 w 12191995"/>
              <a:gd name="csY93" fmla="*/ 1626101 h 6857997"/>
              <a:gd name="csX94" fmla="*/ 5512877 w 12191995"/>
              <a:gd name="csY94" fmla="*/ 1626101 h 6857997"/>
              <a:gd name="csX95" fmla="*/ 5745857 w 12191995"/>
              <a:gd name="csY95" fmla="*/ 1393121 h 6857997"/>
              <a:gd name="csX96" fmla="*/ 5745857 w 12191995"/>
              <a:gd name="csY96" fmla="*/ 1026973 h 6857997"/>
              <a:gd name="csX97" fmla="*/ 11370723 w 12191995"/>
              <a:gd name="csY97" fmla="*/ 427911 h 6857997"/>
              <a:gd name="csX98" fmla="*/ 11137743 w 12191995"/>
              <a:gd name="csY98" fmla="*/ 660891 h 6857997"/>
              <a:gd name="csX99" fmla="*/ 11137743 w 12191995"/>
              <a:gd name="csY99" fmla="*/ 1026974 h 6857997"/>
              <a:gd name="csX100" fmla="*/ 11503890 w 12191995"/>
              <a:gd name="csY100" fmla="*/ 1026974 h 6857997"/>
              <a:gd name="csX101" fmla="*/ 11503890 w 12191995"/>
              <a:gd name="csY101" fmla="*/ 1027038 h 6857997"/>
              <a:gd name="csX102" fmla="*/ 11736871 w 12191995"/>
              <a:gd name="csY102" fmla="*/ 794058 h 6857997"/>
              <a:gd name="csX103" fmla="*/ 11736871 w 12191995"/>
              <a:gd name="csY103" fmla="*/ 427911 h 6857997"/>
              <a:gd name="csX104" fmla="*/ 0 w 12191995"/>
              <a:gd name="csY104" fmla="*/ 0 h 6857997"/>
              <a:gd name="csX105" fmla="*/ 2858155 w 12191995"/>
              <a:gd name="csY105" fmla="*/ 0 h 6857997"/>
              <a:gd name="csX106" fmla="*/ 2829926 w 12191995"/>
              <a:gd name="csY106" fmla="*/ 34214 h 6857997"/>
              <a:gd name="csX107" fmla="*/ 2750352 w 12191995"/>
              <a:gd name="csY107" fmla="*/ 294744 h 6857997"/>
              <a:gd name="csX108" fmla="*/ 2750352 w 12191995"/>
              <a:gd name="csY108" fmla="*/ 1026975 h 6857997"/>
              <a:gd name="csX109" fmla="*/ 3482583 w 12191995"/>
              <a:gd name="csY109" fmla="*/ 1026975 h 6857997"/>
              <a:gd name="csX110" fmla="*/ 3948543 w 12191995"/>
              <a:gd name="csY110" fmla="*/ 561016 h 6857997"/>
              <a:gd name="csX111" fmla="*/ 3948543 w 12191995"/>
              <a:gd name="csY111" fmla="*/ 0 h 6857997"/>
              <a:gd name="csX112" fmla="*/ 5758337 w 12191995"/>
              <a:gd name="csY112" fmla="*/ 0 h 6857997"/>
              <a:gd name="csX113" fmla="*/ 5745857 w 12191995"/>
              <a:gd name="csY113" fmla="*/ 61828 h 6857997"/>
              <a:gd name="csX114" fmla="*/ 5745857 w 12191995"/>
              <a:gd name="csY114" fmla="*/ 427912 h 6857997"/>
              <a:gd name="csX115" fmla="*/ 6112003 w 12191995"/>
              <a:gd name="csY115" fmla="*/ 427912 h 6857997"/>
              <a:gd name="csX116" fmla="*/ 6344982 w 12191995"/>
              <a:gd name="csY116" fmla="*/ 194931 h 6857997"/>
              <a:gd name="csX117" fmla="*/ 6344982 w 12191995"/>
              <a:gd name="csY117" fmla="*/ 0 h 6857997"/>
              <a:gd name="csX118" fmla="*/ 12191995 w 12191995"/>
              <a:gd name="csY118" fmla="*/ 0 h 6857997"/>
              <a:gd name="csX119" fmla="*/ 12191995 w 12191995"/>
              <a:gd name="csY119" fmla="*/ 1026974 h 6857997"/>
              <a:gd name="csX120" fmla="*/ 11969850 w 12191995"/>
              <a:gd name="csY120" fmla="*/ 1026974 h 6857997"/>
              <a:gd name="csX121" fmla="*/ 11736871 w 12191995"/>
              <a:gd name="csY121" fmla="*/ 1259955 h 6857997"/>
              <a:gd name="csX122" fmla="*/ 11736871 w 12191995"/>
              <a:gd name="csY122" fmla="*/ 1626102 h 6857997"/>
              <a:gd name="csX123" fmla="*/ 12103018 w 12191995"/>
              <a:gd name="csY123" fmla="*/ 1626102 h 6857997"/>
              <a:gd name="csX124" fmla="*/ 12149965 w 12191995"/>
              <a:gd name="csY124" fmla="*/ 1621367 h 6857997"/>
              <a:gd name="csX125" fmla="*/ 12191995 w 12191995"/>
              <a:gd name="csY125" fmla="*/ 1608317 h 6857997"/>
              <a:gd name="csX126" fmla="*/ 12191995 w 12191995"/>
              <a:gd name="csY126" fmla="*/ 6857997 h 6857997"/>
              <a:gd name="csX127" fmla="*/ 9223478 w 12191995"/>
              <a:gd name="csY127" fmla="*/ 6857997 h 6857997"/>
              <a:gd name="csX128" fmla="*/ 9260915 w 12191995"/>
              <a:gd name="csY128" fmla="*/ 6812623 h 6857997"/>
              <a:gd name="csX129" fmla="*/ 9340489 w 12191995"/>
              <a:gd name="csY129" fmla="*/ 6552092 h 6857997"/>
              <a:gd name="csX130" fmla="*/ 9340489 w 12191995"/>
              <a:gd name="csY130" fmla="*/ 5819861 h 6857997"/>
              <a:gd name="csX131" fmla="*/ 8608259 w 12191995"/>
              <a:gd name="csY131" fmla="*/ 5819861 h 6857997"/>
              <a:gd name="csX132" fmla="*/ 8142299 w 12191995"/>
              <a:gd name="csY132" fmla="*/ 6285820 h 6857997"/>
              <a:gd name="csX133" fmla="*/ 8142299 w 12191995"/>
              <a:gd name="csY133" fmla="*/ 6857997 h 6857997"/>
              <a:gd name="csX134" fmla="*/ 5131988 w 12191995"/>
              <a:gd name="csY134" fmla="*/ 6857997 h 6857997"/>
              <a:gd name="csX135" fmla="*/ 5146728 w 12191995"/>
              <a:gd name="csY135" fmla="*/ 6785008 h 6857997"/>
              <a:gd name="csX136" fmla="*/ 5146728 w 12191995"/>
              <a:gd name="csY136" fmla="*/ 6418924 h 6857997"/>
              <a:gd name="csX137" fmla="*/ 4780581 w 12191995"/>
              <a:gd name="csY137" fmla="*/ 6418924 h 6857997"/>
              <a:gd name="csX138" fmla="*/ 4547602 w 12191995"/>
              <a:gd name="csY138" fmla="*/ 6651904 h 6857997"/>
              <a:gd name="csX139" fmla="*/ 4547602 w 12191995"/>
              <a:gd name="csY139" fmla="*/ 6857997 h 6857997"/>
              <a:gd name="csX140" fmla="*/ 2633339 w 12191995"/>
              <a:gd name="csY140" fmla="*/ 6857997 h 6857997"/>
              <a:gd name="csX141" fmla="*/ 2670776 w 12191995"/>
              <a:gd name="csY141" fmla="*/ 6812623 h 6857997"/>
              <a:gd name="csX142" fmla="*/ 2750349 w 12191995"/>
              <a:gd name="csY142" fmla="*/ 6552092 h 6857997"/>
              <a:gd name="csX143" fmla="*/ 2750349 w 12191995"/>
              <a:gd name="csY143" fmla="*/ 5819861 h 6857997"/>
              <a:gd name="csX144" fmla="*/ 2018118 w 12191995"/>
              <a:gd name="csY144" fmla="*/ 5819861 h 6857997"/>
              <a:gd name="csX145" fmla="*/ 1552159 w 12191995"/>
              <a:gd name="csY145" fmla="*/ 6285820 h 6857997"/>
              <a:gd name="csX146" fmla="*/ 1552159 w 12191995"/>
              <a:gd name="csY146" fmla="*/ 6857997 h 6857997"/>
              <a:gd name="csX147" fmla="*/ 0 w 12191995"/>
              <a:gd name="csY147" fmla="*/ 6857997 h 6857997"/>
              <a:gd name="csX148" fmla="*/ 0 w 12191995"/>
              <a:gd name="csY148" fmla="*/ 4621607 h 6857997"/>
              <a:gd name="csX149" fmla="*/ 120862 w 12191995"/>
              <a:gd name="csY149" fmla="*/ 4621607 h 6857997"/>
              <a:gd name="csX150" fmla="*/ 353842 w 12191995"/>
              <a:gd name="csY150" fmla="*/ 4388627 h 6857997"/>
              <a:gd name="csX151" fmla="*/ 353842 w 12191995"/>
              <a:gd name="csY151" fmla="*/ 4022480 h 6857997"/>
              <a:gd name="csX152" fmla="*/ 0 w 12191995"/>
              <a:gd name="csY152" fmla="*/ 4022480 h 6857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2191995" h="6857997">
                <a:moveTo>
                  <a:pt x="11370723" y="5220734"/>
                </a:moveTo>
                <a:cubicBezTo>
                  <a:pt x="11242075" y="5220734"/>
                  <a:pt x="11137743" y="5325066"/>
                  <a:pt x="11137743" y="5453714"/>
                </a:cubicBezTo>
                <a:lnTo>
                  <a:pt x="11137743" y="5819797"/>
                </a:lnTo>
                <a:lnTo>
                  <a:pt x="11503890" y="5819797"/>
                </a:lnTo>
                <a:lnTo>
                  <a:pt x="11503890" y="5819861"/>
                </a:lnTo>
                <a:cubicBezTo>
                  <a:pt x="11632538" y="5819861"/>
                  <a:pt x="11736871" y="5715530"/>
                  <a:pt x="11736871" y="5586881"/>
                </a:cubicBezTo>
                <a:lnTo>
                  <a:pt x="11736871" y="5220734"/>
                </a:lnTo>
                <a:close/>
                <a:moveTo>
                  <a:pt x="5978835" y="5220734"/>
                </a:moveTo>
                <a:cubicBezTo>
                  <a:pt x="5850187" y="5220734"/>
                  <a:pt x="5745856" y="5325066"/>
                  <a:pt x="5745856" y="5453714"/>
                </a:cubicBezTo>
                <a:lnTo>
                  <a:pt x="5745856" y="5819797"/>
                </a:lnTo>
                <a:lnTo>
                  <a:pt x="6112002" y="5819797"/>
                </a:lnTo>
                <a:lnTo>
                  <a:pt x="6112002" y="5819861"/>
                </a:lnTo>
                <a:cubicBezTo>
                  <a:pt x="6240650" y="5819861"/>
                  <a:pt x="6344982" y="5715530"/>
                  <a:pt x="6344982" y="5586881"/>
                </a:cubicBezTo>
                <a:lnTo>
                  <a:pt x="6344982" y="5220734"/>
                </a:lnTo>
                <a:close/>
                <a:moveTo>
                  <a:pt x="10771660" y="4621670"/>
                </a:moveTo>
                <a:cubicBezTo>
                  <a:pt x="10643012" y="4621670"/>
                  <a:pt x="10538681" y="4726002"/>
                  <a:pt x="10538681" y="4854650"/>
                </a:cubicBezTo>
                <a:lnTo>
                  <a:pt x="10538681" y="5220733"/>
                </a:lnTo>
                <a:lnTo>
                  <a:pt x="10904828" y="5220733"/>
                </a:lnTo>
                <a:lnTo>
                  <a:pt x="10904828" y="5220797"/>
                </a:lnTo>
                <a:cubicBezTo>
                  <a:pt x="11033476" y="5220797"/>
                  <a:pt x="11137807" y="5116465"/>
                  <a:pt x="11137807" y="4987817"/>
                </a:cubicBezTo>
                <a:lnTo>
                  <a:pt x="11137807" y="4621670"/>
                </a:lnTo>
                <a:close/>
                <a:moveTo>
                  <a:pt x="7776088" y="4621670"/>
                </a:moveTo>
                <a:cubicBezTo>
                  <a:pt x="7647440" y="4621670"/>
                  <a:pt x="7543108" y="4726002"/>
                  <a:pt x="7543108" y="4854650"/>
                </a:cubicBezTo>
                <a:lnTo>
                  <a:pt x="7543108" y="5220733"/>
                </a:lnTo>
                <a:lnTo>
                  <a:pt x="7909255" y="5220733"/>
                </a:lnTo>
                <a:lnTo>
                  <a:pt x="7909255" y="5220797"/>
                </a:lnTo>
                <a:cubicBezTo>
                  <a:pt x="8037903" y="5220797"/>
                  <a:pt x="8142235" y="5116465"/>
                  <a:pt x="8142235" y="4987817"/>
                </a:cubicBezTo>
                <a:lnTo>
                  <a:pt x="8142235" y="4621670"/>
                </a:lnTo>
                <a:close/>
                <a:moveTo>
                  <a:pt x="4780581" y="4621670"/>
                </a:moveTo>
                <a:cubicBezTo>
                  <a:pt x="4651934" y="4621670"/>
                  <a:pt x="4547602" y="4726002"/>
                  <a:pt x="4547602" y="4854650"/>
                </a:cubicBezTo>
                <a:lnTo>
                  <a:pt x="4547602" y="5220733"/>
                </a:lnTo>
                <a:lnTo>
                  <a:pt x="4913749" y="5220733"/>
                </a:lnTo>
                <a:lnTo>
                  <a:pt x="4913749" y="5220797"/>
                </a:lnTo>
                <a:cubicBezTo>
                  <a:pt x="5042396" y="5220797"/>
                  <a:pt x="5146728" y="5116465"/>
                  <a:pt x="5146728" y="4987817"/>
                </a:cubicBezTo>
                <a:lnTo>
                  <a:pt x="5146728" y="4621670"/>
                </a:lnTo>
                <a:close/>
                <a:moveTo>
                  <a:pt x="1185948" y="4621670"/>
                </a:moveTo>
                <a:cubicBezTo>
                  <a:pt x="1057300" y="4621670"/>
                  <a:pt x="952968" y="4726002"/>
                  <a:pt x="952968" y="4854650"/>
                </a:cubicBezTo>
                <a:lnTo>
                  <a:pt x="952968" y="5220733"/>
                </a:lnTo>
                <a:lnTo>
                  <a:pt x="1319115" y="5220733"/>
                </a:lnTo>
                <a:lnTo>
                  <a:pt x="1319115" y="5220797"/>
                </a:lnTo>
                <a:cubicBezTo>
                  <a:pt x="1447763" y="5220797"/>
                  <a:pt x="1552095" y="5116465"/>
                  <a:pt x="1552095" y="4987817"/>
                </a:cubicBezTo>
                <a:lnTo>
                  <a:pt x="1552095" y="4621670"/>
                </a:lnTo>
                <a:close/>
                <a:moveTo>
                  <a:pt x="3582392" y="4022480"/>
                </a:moveTo>
                <a:cubicBezTo>
                  <a:pt x="3453744" y="4022480"/>
                  <a:pt x="3349412" y="4126812"/>
                  <a:pt x="3349412" y="4255460"/>
                </a:cubicBezTo>
                <a:lnTo>
                  <a:pt x="3349412" y="4621607"/>
                </a:lnTo>
                <a:lnTo>
                  <a:pt x="3715558" y="4621607"/>
                </a:lnTo>
                <a:cubicBezTo>
                  <a:pt x="3844208" y="4621607"/>
                  <a:pt x="3948539" y="4517275"/>
                  <a:pt x="3948539" y="4388627"/>
                </a:cubicBezTo>
                <a:lnTo>
                  <a:pt x="3948539" y="4022480"/>
                </a:lnTo>
                <a:close/>
                <a:moveTo>
                  <a:pt x="1785075" y="4022480"/>
                </a:moveTo>
                <a:cubicBezTo>
                  <a:pt x="1656427" y="4022480"/>
                  <a:pt x="1552095" y="4126812"/>
                  <a:pt x="1552095" y="4255460"/>
                </a:cubicBezTo>
                <a:lnTo>
                  <a:pt x="1552095" y="4621607"/>
                </a:lnTo>
                <a:lnTo>
                  <a:pt x="1918242" y="4621607"/>
                </a:lnTo>
                <a:cubicBezTo>
                  <a:pt x="2046890" y="4621607"/>
                  <a:pt x="2151222" y="4517275"/>
                  <a:pt x="2151222" y="4388627"/>
                </a:cubicBezTo>
                <a:lnTo>
                  <a:pt x="2151222" y="4022480"/>
                </a:lnTo>
                <a:close/>
                <a:moveTo>
                  <a:pt x="4414497" y="2824354"/>
                </a:moveTo>
                <a:cubicBezTo>
                  <a:pt x="4157139" y="2824354"/>
                  <a:pt x="3948539" y="3032954"/>
                  <a:pt x="3948539" y="3290312"/>
                </a:cubicBezTo>
                <a:lnTo>
                  <a:pt x="3948539" y="4022544"/>
                </a:lnTo>
                <a:lnTo>
                  <a:pt x="4680769" y="4022544"/>
                </a:lnTo>
                <a:cubicBezTo>
                  <a:pt x="4938129" y="4022544"/>
                  <a:pt x="5146728" y="3813944"/>
                  <a:pt x="5146728" y="3556584"/>
                </a:cubicBezTo>
                <a:lnTo>
                  <a:pt x="5146728" y="2824354"/>
                </a:lnTo>
                <a:close/>
                <a:moveTo>
                  <a:pt x="2384202" y="2824354"/>
                </a:moveTo>
                <a:cubicBezTo>
                  <a:pt x="2255554" y="2824354"/>
                  <a:pt x="2151222" y="2928685"/>
                  <a:pt x="2151222" y="3057334"/>
                </a:cubicBezTo>
                <a:lnTo>
                  <a:pt x="2151222" y="3423418"/>
                </a:lnTo>
                <a:lnTo>
                  <a:pt x="2517369" y="3423418"/>
                </a:lnTo>
                <a:lnTo>
                  <a:pt x="2517369" y="3423481"/>
                </a:lnTo>
                <a:cubicBezTo>
                  <a:pt x="2646017" y="3423481"/>
                  <a:pt x="2750349" y="3319148"/>
                  <a:pt x="2750349" y="3190502"/>
                </a:cubicBezTo>
                <a:lnTo>
                  <a:pt x="2750349" y="2824354"/>
                </a:lnTo>
                <a:close/>
                <a:moveTo>
                  <a:pt x="9806449" y="2225228"/>
                </a:moveTo>
                <a:cubicBezTo>
                  <a:pt x="9549089" y="2225228"/>
                  <a:pt x="9340489" y="2433829"/>
                  <a:pt x="9340489" y="2691186"/>
                </a:cubicBezTo>
                <a:lnTo>
                  <a:pt x="9340489" y="3423418"/>
                </a:lnTo>
                <a:lnTo>
                  <a:pt x="8608259" y="3423418"/>
                </a:lnTo>
                <a:cubicBezTo>
                  <a:pt x="8350899" y="3423418"/>
                  <a:pt x="8142299" y="3632015"/>
                  <a:pt x="8142299" y="3889375"/>
                </a:cubicBezTo>
                <a:lnTo>
                  <a:pt x="8142299" y="4621606"/>
                </a:lnTo>
                <a:lnTo>
                  <a:pt x="8874530" y="4621606"/>
                </a:lnTo>
                <a:cubicBezTo>
                  <a:pt x="9131890" y="4621606"/>
                  <a:pt x="9340489" y="4413007"/>
                  <a:pt x="9340489" y="4155647"/>
                </a:cubicBezTo>
                <a:lnTo>
                  <a:pt x="9340489" y="3423418"/>
                </a:lnTo>
                <a:lnTo>
                  <a:pt x="10072720" y="3423418"/>
                </a:lnTo>
                <a:cubicBezTo>
                  <a:pt x="10330080" y="3423418"/>
                  <a:pt x="10538680" y="3214819"/>
                  <a:pt x="10538680" y="2957458"/>
                </a:cubicBezTo>
                <a:lnTo>
                  <a:pt x="10538680" y="2225228"/>
                </a:lnTo>
                <a:close/>
                <a:moveTo>
                  <a:pt x="7776088" y="1626101"/>
                </a:moveTo>
                <a:cubicBezTo>
                  <a:pt x="7647440" y="1626101"/>
                  <a:pt x="7543108" y="1730433"/>
                  <a:pt x="7543108" y="1859081"/>
                </a:cubicBezTo>
                <a:lnTo>
                  <a:pt x="7543108" y="2225227"/>
                </a:lnTo>
                <a:lnTo>
                  <a:pt x="7909255" y="2225227"/>
                </a:lnTo>
                <a:cubicBezTo>
                  <a:pt x="8037903" y="2225227"/>
                  <a:pt x="8142235" y="2120896"/>
                  <a:pt x="8142235" y="1992248"/>
                </a:cubicBezTo>
                <a:lnTo>
                  <a:pt x="8142235" y="1626101"/>
                </a:lnTo>
                <a:close/>
                <a:moveTo>
                  <a:pt x="1185949" y="1626101"/>
                </a:moveTo>
                <a:cubicBezTo>
                  <a:pt x="1057301" y="1626101"/>
                  <a:pt x="952968" y="1730433"/>
                  <a:pt x="952968" y="1859080"/>
                </a:cubicBezTo>
                <a:lnTo>
                  <a:pt x="952968" y="2225227"/>
                </a:lnTo>
                <a:lnTo>
                  <a:pt x="1319116" y="2225227"/>
                </a:lnTo>
                <a:cubicBezTo>
                  <a:pt x="1447764" y="2225227"/>
                  <a:pt x="1552095" y="2120895"/>
                  <a:pt x="1552095" y="1992248"/>
                </a:cubicBezTo>
                <a:lnTo>
                  <a:pt x="1552095" y="1626101"/>
                </a:lnTo>
                <a:close/>
                <a:moveTo>
                  <a:pt x="5379710" y="1026973"/>
                </a:moveTo>
                <a:cubicBezTo>
                  <a:pt x="5251061" y="1026973"/>
                  <a:pt x="5146730" y="1131306"/>
                  <a:pt x="5146730" y="1259954"/>
                </a:cubicBezTo>
                <a:lnTo>
                  <a:pt x="5146730" y="1626101"/>
                </a:lnTo>
                <a:lnTo>
                  <a:pt x="5512877" y="1626101"/>
                </a:lnTo>
                <a:cubicBezTo>
                  <a:pt x="5641525" y="1626101"/>
                  <a:pt x="5745857" y="1521769"/>
                  <a:pt x="5745857" y="1393121"/>
                </a:cubicBezTo>
                <a:lnTo>
                  <a:pt x="5745857" y="1026973"/>
                </a:lnTo>
                <a:close/>
                <a:moveTo>
                  <a:pt x="11370723" y="427911"/>
                </a:moveTo>
                <a:cubicBezTo>
                  <a:pt x="11242075" y="427911"/>
                  <a:pt x="11137743" y="532243"/>
                  <a:pt x="11137743" y="660891"/>
                </a:cubicBezTo>
                <a:lnTo>
                  <a:pt x="11137743" y="1026974"/>
                </a:lnTo>
                <a:lnTo>
                  <a:pt x="11503890" y="1026974"/>
                </a:lnTo>
                <a:lnTo>
                  <a:pt x="11503890" y="1027038"/>
                </a:lnTo>
                <a:cubicBezTo>
                  <a:pt x="11632538" y="1027038"/>
                  <a:pt x="11736871" y="922706"/>
                  <a:pt x="11736871" y="794058"/>
                </a:cubicBezTo>
                <a:lnTo>
                  <a:pt x="11736871" y="427911"/>
                </a:lnTo>
                <a:close/>
                <a:moveTo>
                  <a:pt x="0" y="0"/>
                </a:moveTo>
                <a:lnTo>
                  <a:pt x="2858155" y="0"/>
                </a:lnTo>
                <a:lnTo>
                  <a:pt x="2829926" y="34214"/>
                </a:lnTo>
                <a:cubicBezTo>
                  <a:pt x="2779686" y="108581"/>
                  <a:pt x="2750352" y="198234"/>
                  <a:pt x="2750352" y="294744"/>
                </a:cubicBezTo>
                <a:lnTo>
                  <a:pt x="2750352" y="1026975"/>
                </a:lnTo>
                <a:lnTo>
                  <a:pt x="3482583" y="1026975"/>
                </a:lnTo>
                <a:cubicBezTo>
                  <a:pt x="3739942" y="1026975"/>
                  <a:pt x="3948543" y="818375"/>
                  <a:pt x="3948543" y="561016"/>
                </a:cubicBezTo>
                <a:lnTo>
                  <a:pt x="3948543" y="0"/>
                </a:lnTo>
                <a:lnTo>
                  <a:pt x="5758337" y="0"/>
                </a:lnTo>
                <a:lnTo>
                  <a:pt x="5745857" y="61828"/>
                </a:lnTo>
                <a:lnTo>
                  <a:pt x="5745857" y="427912"/>
                </a:lnTo>
                <a:lnTo>
                  <a:pt x="6112003" y="427912"/>
                </a:lnTo>
                <a:cubicBezTo>
                  <a:pt x="6240650" y="427912"/>
                  <a:pt x="6344982" y="323580"/>
                  <a:pt x="6344982" y="194931"/>
                </a:cubicBezTo>
                <a:lnTo>
                  <a:pt x="6344982" y="0"/>
                </a:lnTo>
                <a:lnTo>
                  <a:pt x="12191995" y="0"/>
                </a:lnTo>
                <a:lnTo>
                  <a:pt x="12191995" y="1026974"/>
                </a:lnTo>
                <a:lnTo>
                  <a:pt x="11969850" y="1026974"/>
                </a:lnTo>
                <a:cubicBezTo>
                  <a:pt x="11841202" y="1026974"/>
                  <a:pt x="11736871" y="1131307"/>
                  <a:pt x="11736871" y="1259955"/>
                </a:cubicBezTo>
                <a:lnTo>
                  <a:pt x="11736871" y="1626102"/>
                </a:lnTo>
                <a:lnTo>
                  <a:pt x="12103018" y="1626102"/>
                </a:lnTo>
                <a:cubicBezTo>
                  <a:pt x="12119099" y="1626102"/>
                  <a:pt x="12134800" y="1624471"/>
                  <a:pt x="12149965" y="1621367"/>
                </a:cubicBezTo>
                <a:lnTo>
                  <a:pt x="12191995" y="1608317"/>
                </a:lnTo>
                <a:lnTo>
                  <a:pt x="12191995" y="6857997"/>
                </a:lnTo>
                <a:lnTo>
                  <a:pt x="9223478" y="6857997"/>
                </a:lnTo>
                <a:lnTo>
                  <a:pt x="9260915" y="6812623"/>
                </a:lnTo>
                <a:cubicBezTo>
                  <a:pt x="9311155" y="6738255"/>
                  <a:pt x="9340489" y="6648602"/>
                  <a:pt x="9340489" y="6552092"/>
                </a:cubicBezTo>
                <a:lnTo>
                  <a:pt x="9340489" y="5819861"/>
                </a:lnTo>
                <a:lnTo>
                  <a:pt x="8608259" y="5819861"/>
                </a:lnTo>
                <a:cubicBezTo>
                  <a:pt x="8350899" y="5819861"/>
                  <a:pt x="8142299" y="6028461"/>
                  <a:pt x="8142299" y="6285820"/>
                </a:cubicBezTo>
                <a:lnTo>
                  <a:pt x="8142299" y="6857997"/>
                </a:lnTo>
                <a:lnTo>
                  <a:pt x="5131988" y="6857997"/>
                </a:lnTo>
                <a:lnTo>
                  <a:pt x="5146728" y="6785008"/>
                </a:lnTo>
                <a:lnTo>
                  <a:pt x="5146728" y="6418924"/>
                </a:lnTo>
                <a:lnTo>
                  <a:pt x="4780581" y="6418924"/>
                </a:lnTo>
                <a:cubicBezTo>
                  <a:pt x="4651933" y="6418924"/>
                  <a:pt x="4547602" y="6523256"/>
                  <a:pt x="4547602" y="6651904"/>
                </a:cubicBezTo>
                <a:lnTo>
                  <a:pt x="4547602" y="6857997"/>
                </a:lnTo>
                <a:lnTo>
                  <a:pt x="2633339" y="6857997"/>
                </a:lnTo>
                <a:lnTo>
                  <a:pt x="2670776" y="6812623"/>
                </a:lnTo>
                <a:cubicBezTo>
                  <a:pt x="2721015" y="6738255"/>
                  <a:pt x="2750349" y="6648602"/>
                  <a:pt x="2750349" y="6552092"/>
                </a:cubicBezTo>
                <a:lnTo>
                  <a:pt x="2750349" y="5819861"/>
                </a:lnTo>
                <a:lnTo>
                  <a:pt x="2018118" y="5819861"/>
                </a:lnTo>
                <a:cubicBezTo>
                  <a:pt x="1760759" y="5819861"/>
                  <a:pt x="1552159" y="6028461"/>
                  <a:pt x="1552159" y="6285820"/>
                </a:cubicBezTo>
                <a:lnTo>
                  <a:pt x="1552159" y="6857997"/>
                </a:lnTo>
                <a:lnTo>
                  <a:pt x="0" y="6857997"/>
                </a:lnTo>
                <a:lnTo>
                  <a:pt x="0" y="4621607"/>
                </a:lnTo>
                <a:lnTo>
                  <a:pt x="120862" y="4621607"/>
                </a:lnTo>
                <a:cubicBezTo>
                  <a:pt x="249510" y="4621607"/>
                  <a:pt x="353842" y="4517275"/>
                  <a:pt x="353842" y="4388627"/>
                </a:cubicBezTo>
                <a:lnTo>
                  <a:pt x="353842" y="4022480"/>
                </a:lnTo>
                <a:lnTo>
                  <a:pt x="0" y="402248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CD6C4A-CE61-4D58-8563-7DBFC8A64AF0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2AACC7-0224-7E83-6364-3640E5CFF1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95077" y="6138864"/>
            <a:ext cx="680242" cy="5895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155081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med mönster - vårsä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96B364CF-C68E-A6DA-839A-D3D321A01D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" y="4"/>
            <a:ext cx="12191995" cy="6857997"/>
          </a:xfrm>
          <a:custGeom>
            <a:avLst/>
            <a:gdLst>
              <a:gd name="csX0" fmla="*/ 11370723 w 12191995"/>
              <a:gd name="csY0" fmla="*/ 5220734 h 6857997"/>
              <a:gd name="csX1" fmla="*/ 11137743 w 12191995"/>
              <a:gd name="csY1" fmla="*/ 5453714 h 6857997"/>
              <a:gd name="csX2" fmla="*/ 11137743 w 12191995"/>
              <a:gd name="csY2" fmla="*/ 5819797 h 6857997"/>
              <a:gd name="csX3" fmla="*/ 11503890 w 12191995"/>
              <a:gd name="csY3" fmla="*/ 5819797 h 6857997"/>
              <a:gd name="csX4" fmla="*/ 11503890 w 12191995"/>
              <a:gd name="csY4" fmla="*/ 5819861 h 6857997"/>
              <a:gd name="csX5" fmla="*/ 11736871 w 12191995"/>
              <a:gd name="csY5" fmla="*/ 5586881 h 6857997"/>
              <a:gd name="csX6" fmla="*/ 11736871 w 12191995"/>
              <a:gd name="csY6" fmla="*/ 5220734 h 6857997"/>
              <a:gd name="csX7" fmla="*/ 5978835 w 12191995"/>
              <a:gd name="csY7" fmla="*/ 5220734 h 6857997"/>
              <a:gd name="csX8" fmla="*/ 5745856 w 12191995"/>
              <a:gd name="csY8" fmla="*/ 5453714 h 6857997"/>
              <a:gd name="csX9" fmla="*/ 5745856 w 12191995"/>
              <a:gd name="csY9" fmla="*/ 5819797 h 6857997"/>
              <a:gd name="csX10" fmla="*/ 6112002 w 12191995"/>
              <a:gd name="csY10" fmla="*/ 5819797 h 6857997"/>
              <a:gd name="csX11" fmla="*/ 6112002 w 12191995"/>
              <a:gd name="csY11" fmla="*/ 5819861 h 6857997"/>
              <a:gd name="csX12" fmla="*/ 6344982 w 12191995"/>
              <a:gd name="csY12" fmla="*/ 5586881 h 6857997"/>
              <a:gd name="csX13" fmla="*/ 6344982 w 12191995"/>
              <a:gd name="csY13" fmla="*/ 5220734 h 6857997"/>
              <a:gd name="csX14" fmla="*/ 10771660 w 12191995"/>
              <a:gd name="csY14" fmla="*/ 4621670 h 6857997"/>
              <a:gd name="csX15" fmla="*/ 10538681 w 12191995"/>
              <a:gd name="csY15" fmla="*/ 4854650 h 6857997"/>
              <a:gd name="csX16" fmla="*/ 10538681 w 12191995"/>
              <a:gd name="csY16" fmla="*/ 5220733 h 6857997"/>
              <a:gd name="csX17" fmla="*/ 10904828 w 12191995"/>
              <a:gd name="csY17" fmla="*/ 5220733 h 6857997"/>
              <a:gd name="csX18" fmla="*/ 10904828 w 12191995"/>
              <a:gd name="csY18" fmla="*/ 5220797 h 6857997"/>
              <a:gd name="csX19" fmla="*/ 11137807 w 12191995"/>
              <a:gd name="csY19" fmla="*/ 4987817 h 6857997"/>
              <a:gd name="csX20" fmla="*/ 11137807 w 12191995"/>
              <a:gd name="csY20" fmla="*/ 4621670 h 6857997"/>
              <a:gd name="csX21" fmla="*/ 7776088 w 12191995"/>
              <a:gd name="csY21" fmla="*/ 4621670 h 6857997"/>
              <a:gd name="csX22" fmla="*/ 7543108 w 12191995"/>
              <a:gd name="csY22" fmla="*/ 4854650 h 6857997"/>
              <a:gd name="csX23" fmla="*/ 7543108 w 12191995"/>
              <a:gd name="csY23" fmla="*/ 5220733 h 6857997"/>
              <a:gd name="csX24" fmla="*/ 7909255 w 12191995"/>
              <a:gd name="csY24" fmla="*/ 5220733 h 6857997"/>
              <a:gd name="csX25" fmla="*/ 7909255 w 12191995"/>
              <a:gd name="csY25" fmla="*/ 5220797 h 6857997"/>
              <a:gd name="csX26" fmla="*/ 8142235 w 12191995"/>
              <a:gd name="csY26" fmla="*/ 4987817 h 6857997"/>
              <a:gd name="csX27" fmla="*/ 8142235 w 12191995"/>
              <a:gd name="csY27" fmla="*/ 4621670 h 6857997"/>
              <a:gd name="csX28" fmla="*/ 4780581 w 12191995"/>
              <a:gd name="csY28" fmla="*/ 4621670 h 6857997"/>
              <a:gd name="csX29" fmla="*/ 4547602 w 12191995"/>
              <a:gd name="csY29" fmla="*/ 4854650 h 6857997"/>
              <a:gd name="csX30" fmla="*/ 4547602 w 12191995"/>
              <a:gd name="csY30" fmla="*/ 5220733 h 6857997"/>
              <a:gd name="csX31" fmla="*/ 4913749 w 12191995"/>
              <a:gd name="csY31" fmla="*/ 5220733 h 6857997"/>
              <a:gd name="csX32" fmla="*/ 4913749 w 12191995"/>
              <a:gd name="csY32" fmla="*/ 5220797 h 6857997"/>
              <a:gd name="csX33" fmla="*/ 5146728 w 12191995"/>
              <a:gd name="csY33" fmla="*/ 4987817 h 6857997"/>
              <a:gd name="csX34" fmla="*/ 5146728 w 12191995"/>
              <a:gd name="csY34" fmla="*/ 4621670 h 6857997"/>
              <a:gd name="csX35" fmla="*/ 1185948 w 12191995"/>
              <a:gd name="csY35" fmla="*/ 4621670 h 6857997"/>
              <a:gd name="csX36" fmla="*/ 952968 w 12191995"/>
              <a:gd name="csY36" fmla="*/ 4854650 h 6857997"/>
              <a:gd name="csX37" fmla="*/ 952968 w 12191995"/>
              <a:gd name="csY37" fmla="*/ 5220733 h 6857997"/>
              <a:gd name="csX38" fmla="*/ 1319115 w 12191995"/>
              <a:gd name="csY38" fmla="*/ 5220733 h 6857997"/>
              <a:gd name="csX39" fmla="*/ 1319115 w 12191995"/>
              <a:gd name="csY39" fmla="*/ 5220797 h 6857997"/>
              <a:gd name="csX40" fmla="*/ 1552095 w 12191995"/>
              <a:gd name="csY40" fmla="*/ 4987817 h 6857997"/>
              <a:gd name="csX41" fmla="*/ 1552095 w 12191995"/>
              <a:gd name="csY41" fmla="*/ 4621670 h 6857997"/>
              <a:gd name="csX42" fmla="*/ 3582392 w 12191995"/>
              <a:gd name="csY42" fmla="*/ 4022480 h 6857997"/>
              <a:gd name="csX43" fmla="*/ 3349412 w 12191995"/>
              <a:gd name="csY43" fmla="*/ 4255460 h 6857997"/>
              <a:gd name="csX44" fmla="*/ 3349412 w 12191995"/>
              <a:gd name="csY44" fmla="*/ 4621607 h 6857997"/>
              <a:gd name="csX45" fmla="*/ 3715558 w 12191995"/>
              <a:gd name="csY45" fmla="*/ 4621607 h 6857997"/>
              <a:gd name="csX46" fmla="*/ 3948539 w 12191995"/>
              <a:gd name="csY46" fmla="*/ 4388627 h 6857997"/>
              <a:gd name="csX47" fmla="*/ 3948539 w 12191995"/>
              <a:gd name="csY47" fmla="*/ 4022480 h 6857997"/>
              <a:gd name="csX48" fmla="*/ 1785075 w 12191995"/>
              <a:gd name="csY48" fmla="*/ 4022480 h 6857997"/>
              <a:gd name="csX49" fmla="*/ 1552095 w 12191995"/>
              <a:gd name="csY49" fmla="*/ 4255460 h 6857997"/>
              <a:gd name="csX50" fmla="*/ 1552095 w 12191995"/>
              <a:gd name="csY50" fmla="*/ 4621607 h 6857997"/>
              <a:gd name="csX51" fmla="*/ 1918242 w 12191995"/>
              <a:gd name="csY51" fmla="*/ 4621607 h 6857997"/>
              <a:gd name="csX52" fmla="*/ 2151222 w 12191995"/>
              <a:gd name="csY52" fmla="*/ 4388627 h 6857997"/>
              <a:gd name="csX53" fmla="*/ 2151222 w 12191995"/>
              <a:gd name="csY53" fmla="*/ 4022480 h 6857997"/>
              <a:gd name="csX54" fmla="*/ 4414497 w 12191995"/>
              <a:gd name="csY54" fmla="*/ 2824354 h 6857997"/>
              <a:gd name="csX55" fmla="*/ 3948539 w 12191995"/>
              <a:gd name="csY55" fmla="*/ 3290312 h 6857997"/>
              <a:gd name="csX56" fmla="*/ 3948539 w 12191995"/>
              <a:gd name="csY56" fmla="*/ 4022544 h 6857997"/>
              <a:gd name="csX57" fmla="*/ 4680769 w 12191995"/>
              <a:gd name="csY57" fmla="*/ 4022544 h 6857997"/>
              <a:gd name="csX58" fmla="*/ 5146728 w 12191995"/>
              <a:gd name="csY58" fmla="*/ 3556584 h 6857997"/>
              <a:gd name="csX59" fmla="*/ 5146728 w 12191995"/>
              <a:gd name="csY59" fmla="*/ 2824354 h 6857997"/>
              <a:gd name="csX60" fmla="*/ 2384202 w 12191995"/>
              <a:gd name="csY60" fmla="*/ 2824354 h 6857997"/>
              <a:gd name="csX61" fmla="*/ 2151222 w 12191995"/>
              <a:gd name="csY61" fmla="*/ 3057334 h 6857997"/>
              <a:gd name="csX62" fmla="*/ 2151222 w 12191995"/>
              <a:gd name="csY62" fmla="*/ 3423418 h 6857997"/>
              <a:gd name="csX63" fmla="*/ 2517369 w 12191995"/>
              <a:gd name="csY63" fmla="*/ 3423418 h 6857997"/>
              <a:gd name="csX64" fmla="*/ 2517369 w 12191995"/>
              <a:gd name="csY64" fmla="*/ 3423481 h 6857997"/>
              <a:gd name="csX65" fmla="*/ 2750349 w 12191995"/>
              <a:gd name="csY65" fmla="*/ 3190502 h 6857997"/>
              <a:gd name="csX66" fmla="*/ 2750349 w 12191995"/>
              <a:gd name="csY66" fmla="*/ 2824354 h 6857997"/>
              <a:gd name="csX67" fmla="*/ 9806449 w 12191995"/>
              <a:gd name="csY67" fmla="*/ 2225228 h 6857997"/>
              <a:gd name="csX68" fmla="*/ 9340489 w 12191995"/>
              <a:gd name="csY68" fmla="*/ 2691186 h 6857997"/>
              <a:gd name="csX69" fmla="*/ 9340489 w 12191995"/>
              <a:gd name="csY69" fmla="*/ 3423418 h 6857997"/>
              <a:gd name="csX70" fmla="*/ 8608259 w 12191995"/>
              <a:gd name="csY70" fmla="*/ 3423418 h 6857997"/>
              <a:gd name="csX71" fmla="*/ 8142299 w 12191995"/>
              <a:gd name="csY71" fmla="*/ 3889375 h 6857997"/>
              <a:gd name="csX72" fmla="*/ 8142299 w 12191995"/>
              <a:gd name="csY72" fmla="*/ 4621606 h 6857997"/>
              <a:gd name="csX73" fmla="*/ 8874530 w 12191995"/>
              <a:gd name="csY73" fmla="*/ 4621606 h 6857997"/>
              <a:gd name="csX74" fmla="*/ 9340489 w 12191995"/>
              <a:gd name="csY74" fmla="*/ 4155647 h 6857997"/>
              <a:gd name="csX75" fmla="*/ 9340489 w 12191995"/>
              <a:gd name="csY75" fmla="*/ 3423418 h 6857997"/>
              <a:gd name="csX76" fmla="*/ 10072720 w 12191995"/>
              <a:gd name="csY76" fmla="*/ 3423418 h 6857997"/>
              <a:gd name="csX77" fmla="*/ 10538680 w 12191995"/>
              <a:gd name="csY77" fmla="*/ 2957458 h 6857997"/>
              <a:gd name="csX78" fmla="*/ 10538680 w 12191995"/>
              <a:gd name="csY78" fmla="*/ 2225228 h 6857997"/>
              <a:gd name="csX79" fmla="*/ 7776088 w 12191995"/>
              <a:gd name="csY79" fmla="*/ 1626101 h 6857997"/>
              <a:gd name="csX80" fmla="*/ 7543108 w 12191995"/>
              <a:gd name="csY80" fmla="*/ 1859081 h 6857997"/>
              <a:gd name="csX81" fmla="*/ 7543108 w 12191995"/>
              <a:gd name="csY81" fmla="*/ 2225227 h 6857997"/>
              <a:gd name="csX82" fmla="*/ 7909255 w 12191995"/>
              <a:gd name="csY82" fmla="*/ 2225227 h 6857997"/>
              <a:gd name="csX83" fmla="*/ 8142235 w 12191995"/>
              <a:gd name="csY83" fmla="*/ 1992248 h 6857997"/>
              <a:gd name="csX84" fmla="*/ 8142235 w 12191995"/>
              <a:gd name="csY84" fmla="*/ 1626101 h 6857997"/>
              <a:gd name="csX85" fmla="*/ 1185949 w 12191995"/>
              <a:gd name="csY85" fmla="*/ 1626101 h 6857997"/>
              <a:gd name="csX86" fmla="*/ 952968 w 12191995"/>
              <a:gd name="csY86" fmla="*/ 1859080 h 6857997"/>
              <a:gd name="csX87" fmla="*/ 952968 w 12191995"/>
              <a:gd name="csY87" fmla="*/ 2225227 h 6857997"/>
              <a:gd name="csX88" fmla="*/ 1319116 w 12191995"/>
              <a:gd name="csY88" fmla="*/ 2225227 h 6857997"/>
              <a:gd name="csX89" fmla="*/ 1552095 w 12191995"/>
              <a:gd name="csY89" fmla="*/ 1992248 h 6857997"/>
              <a:gd name="csX90" fmla="*/ 1552095 w 12191995"/>
              <a:gd name="csY90" fmla="*/ 1626101 h 6857997"/>
              <a:gd name="csX91" fmla="*/ 5379710 w 12191995"/>
              <a:gd name="csY91" fmla="*/ 1026973 h 6857997"/>
              <a:gd name="csX92" fmla="*/ 5146730 w 12191995"/>
              <a:gd name="csY92" fmla="*/ 1259954 h 6857997"/>
              <a:gd name="csX93" fmla="*/ 5146730 w 12191995"/>
              <a:gd name="csY93" fmla="*/ 1626101 h 6857997"/>
              <a:gd name="csX94" fmla="*/ 5512877 w 12191995"/>
              <a:gd name="csY94" fmla="*/ 1626101 h 6857997"/>
              <a:gd name="csX95" fmla="*/ 5745857 w 12191995"/>
              <a:gd name="csY95" fmla="*/ 1393121 h 6857997"/>
              <a:gd name="csX96" fmla="*/ 5745857 w 12191995"/>
              <a:gd name="csY96" fmla="*/ 1026973 h 6857997"/>
              <a:gd name="csX97" fmla="*/ 11370723 w 12191995"/>
              <a:gd name="csY97" fmla="*/ 427911 h 6857997"/>
              <a:gd name="csX98" fmla="*/ 11137743 w 12191995"/>
              <a:gd name="csY98" fmla="*/ 660891 h 6857997"/>
              <a:gd name="csX99" fmla="*/ 11137743 w 12191995"/>
              <a:gd name="csY99" fmla="*/ 1026974 h 6857997"/>
              <a:gd name="csX100" fmla="*/ 11503890 w 12191995"/>
              <a:gd name="csY100" fmla="*/ 1026974 h 6857997"/>
              <a:gd name="csX101" fmla="*/ 11503890 w 12191995"/>
              <a:gd name="csY101" fmla="*/ 1027038 h 6857997"/>
              <a:gd name="csX102" fmla="*/ 11736871 w 12191995"/>
              <a:gd name="csY102" fmla="*/ 794058 h 6857997"/>
              <a:gd name="csX103" fmla="*/ 11736871 w 12191995"/>
              <a:gd name="csY103" fmla="*/ 427911 h 6857997"/>
              <a:gd name="csX104" fmla="*/ 0 w 12191995"/>
              <a:gd name="csY104" fmla="*/ 0 h 6857997"/>
              <a:gd name="csX105" fmla="*/ 2858155 w 12191995"/>
              <a:gd name="csY105" fmla="*/ 0 h 6857997"/>
              <a:gd name="csX106" fmla="*/ 2829926 w 12191995"/>
              <a:gd name="csY106" fmla="*/ 34214 h 6857997"/>
              <a:gd name="csX107" fmla="*/ 2750352 w 12191995"/>
              <a:gd name="csY107" fmla="*/ 294744 h 6857997"/>
              <a:gd name="csX108" fmla="*/ 2750352 w 12191995"/>
              <a:gd name="csY108" fmla="*/ 1026975 h 6857997"/>
              <a:gd name="csX109" fmla="*/ 3482583 w 12191995"/>
              <a:gd name="csY109" fmla="*/ 1026975 h 6857997"/>
              <a:gd name="csX110" fmla="*/ 3948543 w 12191995"/>
              <a:gd name="csY110" fmla="*/ 561016 h 6857997"/>
              <a:gd name="csX111" fmla="*/ 3948543 w 12191995"/>
              <a:gd name="csY111" fmla="*/ 0 h 6857997"/>
              <a:gd name="csX112" fmla="*/ 5758337 w 12191995"/>
              <a:gd name="csY112" fmla="*/ 0 h 6857997"/>
              <a:gd name="csX113" fmla="*/ 5745857 w 12191995"/>
              <a:gd name="csY113" fmla="*/ 61828 h 6857997"/>
              <a:gd name="csX114" fmla="*/ 5745857 w 12191995"/>
              <a:gd name="csY114" fmla="*/ 427912 h 6857997"/>
              <a:gd name="csX115" fmla="*/ 6112003 w 12191995"/>
              <a:gd name="csY115" fmla="*/ 427912 h 6857997"/>
              <a:gd name="csX116" fmla="*/ 6344982 w 12191995"/>
              <a:gd name="csY116" fmla="*/ 194931 h 6857997"/>
              <a:gd name="csX117" fmla="*/ 6344982 w 12191995"/>
              <a:gd name="csY117" fmla="*/ 0 h 6857997"/>
              <a:gd name="csX118" fmla="*/ 12191995 w 12191995"/>
              <a:gd name="csY118" fmla="*/ 0 h 6857997"/>
              <a:gd name="csX119" fmla="*/ 12191995 w 12191995"/>
              <a:gd name="csY119" fmla="*/ 1026974 h 6857997"/>
              <a:gd name="csX120" fmla="*/ 11969850 w 12191995"/>
              <a:gd name="csY120" fmla="*/ 1026974 h 6857997"/>
              <a:gd name="csX121" fmla="*/ 11736871 w 12191995"/>
              <a:gd name="csY121" fmla="*/ 1259955 h 6857997"/>
              <a:gd name="csX122" fmla="*/ 11736871 w 12191995"/>
              <a:gd name="csY122" fmla="*/ 1626102 h 6857997"/>
              <a:gd name="csX123" fmla="*/ 12103018 w 12191995"/>
              <a:gd name="csY123" fmla="*/ 1626102 h 6857997"/>
              <a:gd name="csX124" fmla="*/ 12149965 w 12191995"/>
              <a:gd name="csY124" fmla="*/ 1621367 h 6857997"/>
              <a:gd name="csX125" fmla="*/ 12191995 w 12191995"/>
              <a:gd name="csY125" fmla="*/ 1608317 h 6857997"/>
              <a:gd name="csX126" fmla="*/ 12191995 w 12191995"/>
              <a:gd name="csY126" fmla="*/ 6857997 h 6857997"/>
              <a:gd name="csX127" fmla="*/ 9223478 w 12191995"/>
              <a:gd name="csY127" fmla="*/ 6857997 h 6857997"/>
              <a:gd name="csX128" fmla="*/ 9260915 w 12191995"/>
              <a:gd name="csY128" fmla="*/ 6812623 h 6857997"/>
              <a:gd name="csX129" fmla="*/ 9340489 w 12191995"/>
              <a:gd name="csY129" fmla="*/ 6552092 h 6857997"/>
              <a:gd name="csX130" fmla="*/ 9340489 w 12191995"/>
              <a:gd name="csY130" fmla="*/ 5819861 h 6857997"/>
              <a:gd name="csX131" fmla="*/ 8608259 w 12191995"/>
              <a:gd name="csY131" fmla="*/ 5819861 h 6857997"/>
              <a:gd name="csX132" fmla="*/ 8142299 w 12191995"/>
              <a:gd name="csY132" fmla="*/ 6285820 h 6857997"/>
              <a:gd name="csX133" fmla="*/ 8142299 w 12191995"/>
              <a:gd name="csY133" fmla="*/ 6857997 h 6857997"/>
              <a:gd name="csX134" fmla="*/ 5131988 w 12191995"/>
              <a:gd name="csY134" fmla="*/ 6857997 h 6857997"/>
              <a:gd name="csX135" fmla="*/ 5146728 w 12191995"/>
              <a:gd name="csY135" fmla="*/ 6785008 h 6857997"/>
              <a:gd name="csX136" fmla="*/ 5146728 w 12191995"/>
              <a:gd name="csY136" fmla="*/ 6418924 h 6857997"/>
              <a:gd name="csX137" fmla="*/ 4780581 w 12191995"/>
              <a:gd name="csY137" fmla="*/ 6418924 h 6857997"/>
              <a:gd name="csX138" fmla="*/ 4547602 w 12191995"/>
              <a:gd name="csY138" fmla="*/ 6651904 h 6857997"/>
              <a:gd name="csX139" fmla="*/ 4547602 w 12191995"/>
              <a:gd name="csY139" fmla="*/ 6857997 h 6857997"/>
              <a:gd name="csX140" fmla="*/ 2633339 w 12191995"/>
              <a:gd name="csY140" fmla="*/ 6857997 h 6857997"/>
              <a:gd name="csX141" fmla="*/ 2670776 w 12191995"/>
              <a:gd name="csY141" fmla="*/ 6812623 h 6857997"/>
              <a:gd name="csX142" fmla="*/ 2750349 w 12191995"/>
              <a:gd name="csY142" fmla="*/ 6552092 h 6857997"/>
              <a:gd name="csX143" fmla="*/ 2750349 w 12191995"/>
              <a:gd name="csY143" fmla="*/ 5819861 h 6857997"/>
              <a:gd name="csX144" fmla="*/ 2018118 w 12191995"/>
              <a:gd name="csY144" fmla="*/ 5819861 h 6857997"/>
              <a:gd name="csX145" fmla="*/ 1552159 w 12191995"/>
              <a:gd name="csY145" fmla="*/ 6285820 h 6857997"/>
              <a:gd name="csX146" fmla="*/ 1552159 w 12191995"/>
              <a:gd name="csY146" fmla="*/ 6857997 h 6857997"/>
              <a:gd name="csX147" fmla="*/ 0 w 12191995"/>
              <a:gd name="csY147" fmla="*/ 6857997 h 6857997"/>
              <a:gd name="csX148" fmla="*/ 0 w 12191995"/>
              <a:gd name="csY148" fmla="*/ 4621607 h 6857997"/>
              <a:gd name="csX149" fmla="*/ 120862 w 12191995"/>
              <a:gd name="csY149" fmla="*/ 4621607 h 6857997"/>
              <a:gd name="csX150" fmla="*/ 353842 w 12191995"/>
              <a:gd name="csY150" fmla="*/ 4388627 h 6857997"/>
              <a:gd name="csX151" fmla="*/ 353842 w 12191995"/>
              <a:gd name="csY151" fmla="*/ 4022480 h 6857997"/>
              <a:gd name="csX152" fmla="*/ 0 w 12191995"/>
              <a:gd name="csY152" fmla="*/ 4022480 h 6857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2191995" h="6857997">
                <a:moveTo>
                  <a:pt x="11370723" y="5220734"/>
                </a:moveTo>
                <a:cubicBezTo>
                  <a:pt x="11242075" y="5220734"/>
                  <a:pt x="11137743" y="5325066"/>
                  <a:pt x="11137743" y="5453714"/>
                </a:cubicBezTo>
                <a:lnTo>
                  <a:pt x="11137743" y="5819797"/>
                </a:lnTo>
                <a:lnTo>
                  <a:pt x="11503890" y="5819797"/>
                </a:lnTo>
                <a:lnTo>
                  <a:pt x="11503890" y="5819861"/>
                </a:lnTo>
                <a:cubicBezTo>
                  <a:pt x="11632538" y="5819861"/>
                  <a:pt x="11736871" y="5715530"/>
                  <a:pt x="11736871" y="5586881"/>
                </a:cubicBezTo>
                <a:lnTo>
                  <a:pt x="11736871" y="5220734"/>
                </a:lnTo>
                <a:close/>
                <a:moveTo>
                  <a:pt x="5978835" y="5220734"/>
                </a:moveTo>
                <a:cubicBezTo>
                  <a:pt x="5850187" y="5220734"/>
                  <a:pt x="5745856" y="5325066"/>
                  <a:pt x="5745856" y="5453714"/>
                </a:cubicBezTo>
                <a:lnTo>
                  <a:pt x="5745856" y="5819797"/>
                </a:lnTo>
                <a:lnTo>
                  <a:pt x="6112002" y="5819797"/>
                </a:lnTo>
                <a:lnTo>
                  <a:pt x="6112002" y="5819861"/>
                </a:lnTo>
                <a:cubicBezTo>
                  <a:pt x="6240650" y="5819861"/>
                  <a:pt x="6344982" y="5715530"/>
                  <a:pt x="6344982" y="5586881"/>
                </a:cubicBezTo>
                <a:lnTo>
                  <a:pt x="6344982" y="5220734"/>
                </a:lnTo>
                <a:close/>
                <a:moveTo>
                  <a:pt x="10771660" y="4621670"/>
                </a:moveTo>
                <a:cubicBezTo>
                  <a:pt x="10643012" y="4621670"/>
                  <a:pt x="10538681" y="4726002"/>
                  <a:pt x="10538681" y="4854650"/>
                </a:cubicBezTo>
                <a:lnTo>
                  <a:pt x="10538681" y="5220733"/>
                </a:lnTo>
                <a:lnTo>
                  <a:pt x="10904828" y="5220733"/>
                </a:lnTo>
                <a:lnTo>
                  <a:pt x="10904828" y="5220797"/>
                </a:lnTo>
                <a:cubicBezTo>
                  <a:pt x="11033476" y="5220797"/>
                  <a:pt x="11137807" y="5116465"/>
                  <a:pt x="11137807" y="4987817"/>
                </a:cubicBezTo>
                <a:lnTo>
                  <a:pt x="11137807" y="4621670"/>
                </a:lnTo>
                <a:close/>
                <a:moveTo>
                  <a:pt x="7776088" y="4621670"/>
                </a:moveTo>
                <a:cubicBezTo>
                  <a:pt x="7647440" y="4621670"/>
                  <a:pt x="7543108" y="4726002"/>
                  <a:pt x="7543108" y="4854650"/>
                </a:cubicBezTo>
                <a:lnTo>
                  <a:pt x="7543108" y="5220733"/>
                </a:lnTo>
                <a:lnTo>
                  <a:pt x="7909255" y="5220733"/>
                </a:lnTo>
                <a:lnTo>
                  <a:pt x="7909255" y="5220797"/>
                </a:lnTo>
                <a:cubicBezTo>
                  <a:pt x="8037903" y="5220797"/>
                  <a:pt x="8142235" y="5116465"/>
                  <a:pt x="8142235" y="4987817"/>
                </a:cubicBezTo>
                <a:lnTo>
                  <a:pt x="8142235" y="4621670"/>
                </a:lnTo>
                <a:close/>
                <a:moveTo>
                  <a:pt x="4780581" y="4621670"/>
                </a:moveTo>
                <a:cubicBezTo>
                  <a:pt x="4651934" y="4621670"/>
                  <a:pt x="4547602" y="4726002"/>
                  <a:pt x="4547602" y="4854650"/>
                </a:cubicBezTo>
                <a:lnTo>
                  <a:pt x="4547602" y="5220733"/>
                </a:lnTo>
                <a:lnTo>
                  <a:pt x="4913749" y="5220733"/>
                </a:lnTo>
                <a:lnTo>
                  <a:pt x="4913749" y="5220797"/>
                </a:lnTo>
                <a:cubicBezTo>
                  <a:pt x="5042396" y="5220797"/>
                  <a:pt x="5146728" y="5116465"/>
                  <a:pt x="5146728" y="4987817"/>
                </a:cubicBezTo>
                <a:lnTo>
                  <a:pt x="5146728" y="4621670"/>
                </a:lnTo>
                <a:close/>
                <a:moveTo>
                  <a:pt x="1185948" y="4621670"/>
                </a:moveTo>
                <a:cubicBezTo>
                  <a:pt x="1057300" y="4621670"/>
                  <a:pt x="952968" y="4726002"/>
                  <a:pt x="952968" y="4854650"/>
                </a:cubicBezTo>
                <a:lnTo>
                  <a:pt x="952968" y="5220733"/>
                </a:lnTo>
                <a:lnTo>
                  <a:pt x="1319115" y="5220733"/>
                </a:lnTo>
                <a:lnTo>
                  <a:pt x="1319115" y="5220797"/>
                </a:lnTo>
                <a:cubicBezTo>
                  <a:pt x="1447763" y="5220797"/>
                  <a:pt x="1552095" y="5116465"/>
                  <a:pt x="1552095" y="4987817"/>
                </a:cubicBezTo>
                <a:lnTo>
                  <a:pt x="1552095" y="4621670"/>
                </a:lnTo>
                <a:close/>
                <a:moveTo>
                  <a:pt x="3582392" y="4022480"/>
                </a:moveTo>
                <a:cubicBezTo>
                  <a:pt x="3453744" y="4022480"/>
                  <a:pt x="3349412" y="4126812"/>
                  <a:pt x="3349412" y="4255460"/>
                </a:cubicBezTo>
                <a:lnTo>
                  <a:pt x="3349412" y="4621607"/>
                </a:lnTo>
                <a:lnTo>
                  <a:pt x="3715558" y="4621607"/>
                </a:lnTo>
                <a:cubicBezTo>
                  <a:pt x="3844208" y="4621607"/>
                  <a:pt x="3948539" y="4517275"/>
                  <a:pt x="3948539" y="4388627"/>
                </a:cubicBezTo>
                <a:lnTo>
                  <a:pt x="3948539" y="4022480"/>
                </a:lnTo>
                <a:close/>
                <a:moveTo>
                  <a:pt x="1785075" y="4022480"/>
                </a:moveTo>
                <a:cubicBezTo>
                  <a:pt x="1656427" y="4022480"/>
                  <a:pt x="1552095" y="4126812"/>
                  <a:pt x="1552095" y="4255460"/>
                </a:cubicBezTo>
                <a:lnTo>
                  <a:pt x="1552095" y="4621607"/>
                </a:lnTo>
                <a:lnTo>
                  <a:pt x="1918242" y="4621607"/>
                </a:lnTo>
                <a:cubicBezTo>
                  <a:pt x="2046890" y="4621607"/>
                  <a:pt x="2151222" y="4517275"/>
                  <a:pt x="2151222" y="4388627"/>
                </a:cubicBezTo>
                <a:lnTo>
                  <a:pt x="2151222" y="4022480"/>
                </a:lnTo>
                <a:close/>
                <a:moveTo>
                  <a:pt x="4414497" y="2824354"/>
                </a:moveTo>
                <a:cubicBezTo>
                  <a:pt x="4157139" y="2824354"/>
                  <a:pt x="3948539" y="3032954"/>
                  <a:pt x="3948539" y="3290312"/>
                </a:cubicBezTo>
                <a:lnTo>
                  <a:pt x="3948539" y="4022544"/>
                </a:lnTo>
                <a:lnTo>
                  <a:pt x="4680769" y="4022544"/>
                </a:lnTo>
                <a:cubicBezTo>
                  <a:pt x="4938129" y="4022544"/>
                  <a:pt x="5146728" y="3813944"/>
                  <a:pt x="5146728" y="3556584"/>
                </a:cubicBezTo>
                <a:lnTo>
                  <a:pt x="5146728" y="2824354"/>
                </a:lnTo>
                <a:close/>
                <a:moveTo>
                  <a:pt x="2384202" y="2824354"/>
                </a:moveTo>
                <a:cubicBezTo>
                  <a:pt x="2255554" y="2824354"/>
                  <a:pt x="2151222" y="2928685"/>
                  <a:pt x="2151222" y="3057334"/>
                </a:cubicBezTo>
                <a:lnTo>
                  <a:pt x="2151222" y="3423418"/>
                </a:lnTo>
                <a:lnTo>
                  <a:pt x="2517369" y="3423418"/>
                </a:lnTo>
                <a:lnTo>
                  <a:pt x="2517369" y="3423481"/>
                </a:lnTo>
                <a:cubicBezTo>
                  <a:pt x="2646017" y="3423481"/>
                  <a:pt x="2750349" y="3319148"/>
                  <a:pt x="2750349" y="3190502"/>
                </a:cubicBezTo>
                <a:lnTo>
                  <a:pt x="2750349" y="2824354"/>
                </a:lnTo>
                <a:close/>
                <a:moveTo>
                  <a:pt x="9806449" y="2225228"/>
                </a:moveTo>
                <a:cubicBezTo>
                  <a:pt x="9549089" y="2225228"/>
                  <a:pt x="9340489" y="2433829"/>
                  <a:pt x="9340489" y="2691186"/>
                </a:cubicBezTo>
                <a:lnTo>
                  <a:pt x="9340489" y="3423418"/>
                </a:lnTo>
                <a:lnTo>
                  <a:pt x="8608259" y="3423418"/>
                </a:lnTo>
                <a:cubicBezTo>
                  <a:pt x="8350899" y="3423418"/>
                  <a:pt x="8142299" y="3632015"/>
                  <a:pt x="8142299" y="3889375"/>
                </a:cubicBezTo>
                <a:lnTo>
                  <a:pt x="8142299" y="4621606"/>
                </a:lnTo>
                <a:lnTo>
                  <a:pt x="8874530" y="4621606"/>
                </a:lnTo>
                <a:cubicBezTo>
                  <a:pt x="9131890" y="4621606"/>
                  <a:pt x="9340489" y="4413007"/>
                  <a:pt x="9340489" y="4155647"/>
                </a:cubicBezTo>
                <a:lnTo>
                  <a:pt x="9340489" y="3423418"/>
                </a:lnTo>
                <a:lnTo>
                  <a:pt x="10072720" y="3423418"/>
                </a:lnTo>
                <a:cubicBezTo>
                  <a:pt x="10330080" y="3423418"/>
                  <a:pt x="10538680" y="3214819"/>
                  <a:pt x="10538680" y="2957458"/>
                </a:cubicBezTo>
                <a:lnTo>
                  <a:pt x="10538680" y="2225228"/>
                </a:lnTo>
                <a:close/>
                <a:moveTo>
                  <a:pt x="7776088" y="1626101"/>
                </a:moveTo>
                <a:cubicBezTo>
                  <a:pt x="7647440" y="1626101"/>
                  <a:pt x="7543108" y="1730433"/>
                  <a:pt x="7543108" y="1859081"/>
                </a:cubicBezTo>
                <a:lnTo>
                  <a:pt x="7543108" y="2225227"/>
                </a:lnTo>
                <a:lnTo>
                  <a:pt x="7909255" y="2225227"/>
                </a:lnTo>
                <a:cubicBezTo>
                  <a:pt x="8037903" y="2225227"/>
                  <a:pt x="8142235" y="2120896"/>
                  <a:pt x="8142235" y="1992248"/>
                </a:cubicBezTo>
                <a:lnTo>
                  <a:pt x="8142235" y="1626101"/>
                </a:lnTo>
                <a:close/>
                <a:moveTo>
                  <a:pt x="1185949" y="1626101"/>
                </a:moveTo>
                <a:cubicBezTo>
                  <a:pt x="1057301" y="1626101"/>
                  <a:pt x="952968" y="1730433"/>
                  <a:pt x="952968" y="1859080"/>
                </a:cubicBezTo>
                <a:lnTo>
                  <a:pt x="952968" y="2225227"/>
                </a:lnTo>
                <a:lnTo>
                  <a:pt x="1319116" y="2225227"/>
                </a:lnTo>
                <a:cubicBezTo>
                  <a:pt x="1447764" y="2225227"/>
                  <a:pt x="1552095" y="2120895"/>
                  <a:pt x="1552095" y="1992248"/>
                </a:cubicBezTo>
                <a:lnTo>
                  <a:pt x="1552095" y="1626101"/>
                </a:lnTo>
                <a:close/>
                <a:moveTo>
                  <a:pt x="5379710" y="1026973"/>
                </a:moveTo>
                <a:cubicBezTo>
                  <a:pt x="5251061" y="1026973"/>
                  <a:pt x="5146730" y="1131306"/>
                  <a:pt x="5146730" y="1259954"/>
                </a:cubicBezTo>
                <a:lnTo>
                  <a:pt x="5146730" y="1626101"/>
                </a:lnTo>
                <a:lnTo>
                  <a:pt x="5512877" y="1626101"/>
                </a:lnTo>
                <a:cubicBezTo>
                  <a:pt x="5641525" y="1626101"/>
                  <a:pt x="5745857" y="1521769"/>
                  <a:pt x="5745857" y="1393121"/>
                </a:cubicBezTo>
                <a:lnTo>
                  <a:pt x="5745857" y="1026973"/>
                </a:lnTo>
                <a:close/>
                <a:moveTo>
                  <a:pt x="11370723" y="427911"/>
                </a:moveTo>
                <a:cubicBezTo>
                  <a:pt x="11242075" y="427911"/>
                  <a:pt x="11137743" y="532243"/>
                  <a:pt x="11137743" y="660891"/>
                </a:cubicBezTo>
                <a:lnTo>
                  <a:pt x="11137743" y="1026974"/>
                </a:lnTo>
                <a:lnTo>
                  <a:pt x="11503890" y="1026974"/>
                </a:lnTo>
                <a:lnTo>
                  <a:pt x="11503890" y="1027038"/>
                </a:lnTo>
                <a:cubicBezTo>
                  <a:pt x="11632538" y="1027038"/>
                  <a:pt x="11736871" y="922706"/>
                  <a:pt x="11736871" y="794058"/>
                </a:cubicBezTo>
                <a:lnTo>
                  <a:pt x="11736871" y="427911"/>
                </a:lnTo>
                <a:close/>
                <a:moveTo>
                  <a:pt x="0" y="0"/>
                </a:moveTo>
                <a:lnTo>
                  <a:pt x="2858155" y="0"/>
                </a:lnTo>
                <a:lnTo>
                  <a:pt x="2829926" y="34214"/>
                </a:lnTo>
                <a:cubicBezTo>
                  <a:pt x="2779686" y="108581"/>
                  <a:pt x="2750352" y="198234"/>
                  <a:pt x="2750352" y="294744"/>
                </a:cubicBezTo>
                <a:lnTo>
                  <a:pt x="2750352" y="1026975"/>
                </a:lnTo>
                <a:lnTo>
                  <a:pt x="3482583" y="1026975"/>
                </a:lnTo>
                <a:cubicBezTo>
                  <a:pt x="3739942" y="1026975"/>
                  <a:pt x="3948543" y="818375"/>
                  <a:pt x="3948543" y="561016"/>
                </a:cubicBezTo>
                <a:lnTo>
                  <a:pt x="3948543" y="0"/>
                </a:lnTo>
                <a:lnTo>
                  <a:pt x="5758337" y="0"/>
                </a:lnTo>
                <a:lnTo>
                  <a:pt x="5745857" y="61828"/>
                </a:lnTo>
                <a:lnTo>
                  <a:pt x="5745857" y="427912"/>
                </a:lnTo>
                <a:lnTo>
                  <a:pt x="6112003" y="427912"/>
                </a:lnTo>
                <a:cubicBezTo>
                  <a:pt x="6240650" y="427912"/>
                  <a:pt x="6344982" y="323580"/>
                  <a:pt x="6344982" y="194931"/>
                </a:cubicBezTo>
                <a:lnTo>
                  <a:pt x="6344982" y="0"/>
                </a:lnTo>
                <a:lnTo>
                  <a:pt x="12191995" y="0"/>
                </a:lnTo>
                <a:lnTo>
                  <a:pt x="12191995" y="1026974"/>
                </a:lnTo>
                <a:lnTo>
                  <a:pt x="11969850" y="1026974"/>
                </a:lnTo>
                <a:cubicBezTo>
                  <a:pt x="11841202" y="1026974"/>
                  <a:pt x="11736871" y="1131307"/>
                  <a:pt x="11736871" y="1259955"/>
                </a:cubicBezTo>
                <a:lnTo>
                  <a:pt x="11736871" y="1626102"/>
                </a:lnTo>
                <a:lnTo>
                  <a:pt x="12103018" y="1626102"/>
                </a:lnTo>
                <a:cubicBezTo>
                  <a:pt x="12119099" y="1626102"/>
                  <a:pt x="12134800" y="1624471"/>
                  <a:pt x="12149965" y="1621367"/>
                </a:cubicBezTo>
                <a:lnTo>
                  <a:pt x="12191995" y="1608317"/>
                </a:lnTo>
                <a:lnTo>
                  <a:pt x="12191995" y="6857997"/>
                </a:lnTo>
                <a:lnTo>
                  <a:pt x="9223478" y="6857997"/>
                </a:lnTo>
                <a:lnTo>
                  <a:pt x="9260915" y="6812623"/>
                </a:lnTo>
                <a:cubicBezTo>
                  <a:pt x="9311155" y="6738255"/>
                  <a:pt x="9340489" y="6648602"/>
                  <a:pt x="9340489" y="6552092"/>
                </a:cubicBezTo>
                <a:lnTo>
                  <a:pt x="9340489" y="5819861"/>
                </a:lnTo>
                <a:lnTo>
                  <a:pt x="8608259" y="5819861"/>
                </a:lnTo>
                <a:cubicBezTo>
                  <a:pt x="8350899" y="5819861"/>
                  <a:pt x="8142299" y="6028461"/>
                  <a:pt x="8142299" y="6285820"/>
                </a:cubicBezTo>
                <a:lnTo>
                  <a:pt x="8142299" y="6857997"/>
                </a:lnTo>
                <a:lnTo>
                  <a:pt x="5131988" y="6857997"/>
                </a:lnTo>
                <a:lnTo>
                  <a:pt x="5146728" y="6785008"/>
                </a:lnTo>
                <a:lnTo>
                  <a:pt x="5146728" y="6418924"/>
                </a:lnTo>
                <a:lnTo>
                  <a:pt x="4780581" y="6418924"/>
                </a:lnTo>
                <a:cubicBezTo>
                  <a:pt x="4651933" y="6418924"/>
                  <a:pt x="4547602" y="6523256"/>
                  <a:pt x="4547602" y="6651904"/>
                </a:cubicBezTo>
                <a:lnTo>
                  <a:pt x="4547602" y="6857997"/>
                </a:lnTo>
                <a:lnTo>
                  <a:pt x="2633339" y="6857997"/>
                </a:lnTo>
                <a:lnTo>
                  <a:pt x="2670776" y="6812623"/>
                </a:lnTo>
                <a:cubicBezTo>
                  <a:pt x="2721015" y="6738255"/>
                  <a:pt x="2750349" y="6648602"/>
                  <a:pt x="2750349" y="6552092"/>
                </a:cubicBezTo>
                <a:lnTo>
                  <a:pt x="2750349" y="5819861"/>
                </a:lnTo>
                <a:lnTo>
                  <a:pt x="2018118" y="5819861"/>
                </a:lnTo>
                <a:cubicBezTo>
                  <a:pt x="1760759" y="5819861"/>
                  <a:pt x="1552159" y="6028461"/>
                  <a:pt x="1552159" y="6285820"/>
                </a:cubicBezTo>
                <a:lnTo>
                  <a:pt x="1552159" y="6857997"/>
                </a:lnTo>
                <a:lnTo>
                  <a:pt x="0" y="6857997"/>
                </a:lnTo>
                <a:lnTo>
                  <a:pt x="0" y="4621607"/>
                </a:lnTo>
                <a:lnTo>
                  <a:pt x="120862" y="4621607"/>
                </a:lnTo>
                <a:cubicBezTo>
                  <a:pt x="249510" y="4621607"/>
                  <a:pt x="353842" y="4517275"/>
                  <a:pt x="353842" y="4388627"/>
                </a:cubicBezTo>
                <a:lnTo>
                  <a:pt x="353842" y="4022480"/>
                </a:lnTo>
                <a:lnTo>
                  <a:pt x="0" y="402248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312BC5-9BA2-4EBA-8054-41F9CCE8E3ED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2AACC7-0224-7E83-6364-3640E5CFF1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95077" y="6138864"/>
            <a:ext cx="680242" cy="5895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17256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med mönster - gransko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96B364CF-C68E-A6DA-839A-D3D321A01D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" y="4"/>
            <a:ext cx="12191995" cy="6857997"/>
          </a:xfrm>
          <a:custGeom>
            <a:avLst/>
            <a:gdLst>
              <a:gd name="csX0" fmla="*/ 11370723 w 12191995"/>
              <a:gd name="csY0" fmla="*/ 5220734 h 6857997"/>
              <a:gd name="csX1" fmla="*/ 11137743 w 12191995"/>
              <a:gd name="csY1" fmla="*/ 5453714 h 6857997"/>
              <a:gd name="csX2" fmla="*/ 11137743 w 12191995"/>
              <a:gd name="csY2" fmla="*/ 5819797 h 6857997"/>
              <a:gd name="csX3" fmla="*/ 11503890 w 12191995"/>
              <a:gd name="csY3" fmla="*/ 5819797 h 6857997"/>
              <a:gd name="csX4" fmla="*/ 11503890 w 12191995"/>
              <a:gd name="csY4" fmla="*/ 5819861 h 6857997"/>
              <a:gd name="csX5" fmla="*/ 11736871 w 12191995"/>
              <a:gd name="csY5" fmla="*/ 5586881 h 6857997"/>
              <a:gd name="csX6" fmla="*/ 11736871 w 12191995"/>
              <a:gd name="csY6" fmla="*/ 5220734 h 6857997"/>
              <a:gd name="csX7" fmla="*/ 5978835 w 12191995"/>
              <a:gd name="csY7" fmla="*/ 5220734 h 6857997"/>
              <a:gd name="csX8" fmla="*/ 5745856 w 12191995"/>
              <a:gd name="csY8" fmla="*/ 5453714 h 6857997"/>
              <a:gd name="csX9" fmla="*/ 5745856 w 12191995"/>
              <a:gd name="csY9" fmla="*/ 5819797 h 6857997"/>
              <a:gd name="csX10" fmla="*/ 6112002 w 12191995"/>
              <a:gd name="csY10" fmla="*/ 5819797 h 6857997"/>
              <a:gd name="csX11" fmla="*/ 6112002 w 12191995"/>
              <a:gd name="csY11" fmla="*/ 5819861 h 6857997"/>
              <a:gd name="csX12" fmla="*/ 6344982 w 12191995"/>
              <a:gd name="csY12" fmla="*/ 5586881 h 6857997"/>
              <a:gd name="csX13" fmla="*/ 6344982 w 12191995"/>
              <a:gd name="csY13" fmla="*/ 5220734 h 6857997"/>
              <a:gd name="csX14" fmla="*/ 10771660 w 12191995"/>
              <a:gd name="csY14" fmla="*/ 4621670 h 6857997"/>
              <a:gd name="csX15" fmla="*/ 10538681 w 12191995"/>
              <a:gd name="csY15" fmla="*/ 4854650 h 6857997"/>
              <a:gd name="csX16" fmla="*/ 10538681 w 12191995"/>
              <a:gd name="csY16" fmla="*/ 5220733 h 6857997"/>
              <a:gd name="csX17" fmla="*/ 10904828 w 12191995"/>
              <a:gd name="csY17" fmla="*/ 5220733 h 6857997"/>
              <a:gd name="csX18" fmla="*/ 10904828 w 12191995"/>
              <a:gd name="csY18" fmla="*/ 5220797 h 6857997"/>
              <a:gd name="csX19" fmla="*/ 11137807 w 12191995"/>
              <a:gd name="csY19" fmla="*/ 4987817 h 6857997"/>
              <a:gd name="csX20" fmla="*/ 11137807 w 12191995"/>
              <a:gd name="csY20" fmla="*/ 4621670 h 6857997"/>
              <a:gd name="csX21" fmla="*/ 7776088 w 12191995"/>
              <a:gd name="csY21" fmla="*/ 4621670 h 6857997"/>
              <a:gd name="csX22" fmla="*/ 7543108 w 12191995"/>
              <a:gd name="csY22" fmla="*/ 4854650 h 6857997"/>
              <a:gd name="csX23" fmla="*/ 7543108 w 12191995"/>
              <a:gd name="csY23" fmla="*/ 5220733 h 6857997"/>
              <a:gd name="csX24" fmla="*/ 7909255 w 12191995"/>
              <a:gd name="csY24" fmla="*/ 5220733 h 6857997"/>
              <a:gd name="csX25" fmla="*/ 7909255 w 12191995"/>
              <a:gd name="csY25" fmla="*/ 5220797 h 6857997"/>
              <a:gd name="csX26" fmla="*/ 8142235 w 12191995"/>
              <a:gd name="csY26" fmla="*/ 4987817 h 6857997"/>
              <a:gd name="csX27" fmla="*/ 8142235 w 12191995"/>
              <a:gd name="csY27" fmla="*/ 4621670 h 6857997"/>
              <a:gd name="csX28" fmla="*/ 4780581 w 12191995"/>
              <a:gd name="csY28" fmla="*/ 4621670 h 6857997"/>
              <a:gd name="csX29" fmla="*/ 4547602 w 12191995"/>
              <a:gd name="csY29" fmla="*/ 4854650 h 6857997"/>
              <a:gd name="csX30" fmla="*/ 4547602 w 12191995"/>
              <a:gd name="csY30" fmla="*/ 5220733 h 6857997"/>
              <a:gd name="csX31" fmla="*/ 4913749 w 12191995"/>
              <a:gd name="csY31" fmla="*/ 5220733 h 6857997"/>
              <a:gd name="csX32" fmla="*/ 4913749 w 12191995"/>
              <a:gd name="csY32" fmla="*/ 5220797 h 6857997"/>
              <a:gd name="csX33" fmla="*/ 5146728 w 12191995"/>
              <a:gd name="csY33" fmla="*/ 4987817 h 6857997"/>
              <a:gd name="csX34" fmla="*/ 5146728 w 12191995"/>
              <a:gd name="csY34" fmla="*/ 4621670 h 6857997"/>
              <a:gd name="csX35" fmla="*/ 1185948 w 12191995"/>
              <a:gd name="csY35" fmla="*/ 4621670 h 6857997"/>
              <a:gd name="csX36" fmla="*/ 952968 w 12191995"/>
              <a:gd name="csY36" fmla="*/ 4854650 h 6857997"/>
              <a:gd name="csX37" fmla="*/ 952968 w 12191995"/>
              <a:gd name="csY37" fmla="*/ 5220733 h 6857997"/>
              <a:gd name="csX38" fmla="*/ 1319115 w 12191995"/>
              <a:gd name="csY38" fmla="*/ 5220733 h 6857997"/>
              <a:gd name="csX39" fmla="*/ 1319115 w 12191995"/>
              <a:gd name="csY39" fmla="*/ 5220797 h 6857997"/>
              <a:gd name="csX40" fmla="*/ 1552095 w 12191995"/>
              <a:gd name="csY40" fmla="*/ 4987817 h 6857997"/>
              <a:gd name="csX41" fmla="*/ 1552095 w 12191995"/>
              <a:gd name="csY41" fmla="*/ 4621670 h 6857997"/>
              <a:gd name="csX42" fmla="*/ 3582392 w 12191995"/>
              <a:gd name="csY42" fmla="*/ 4022480 h 6857997"/>
              <a:gd name="csX43" fmla="*/ 3349412 w 12191995"/>
              <a:gd name="csY43" fmla="*/ 4255460 h 6857997"/>
              <a:gd name="csX44" fmla="*/ 3349412 w 12191995"/>
              <a:gd name="csY44" fmla="*/ 4621607 h 6857997"/>
              <a:gd name="csX45" fmla="*/ 3715558 w 12191995"/>
              <a:gd name="csY45" fmla="*/ 4621607 h 6857997"/>
              <a:gd name="csX46" fmla="*/ 3948539 w 12191995"/>
              <a:gd name="csY46" fmla="*/ 4388627 h 6857997"/>
              <a:gd name="csX47" fmla="*/ 3948539 w 12191995"/>
              <a:gd name="csY47" fmla="*/ 4022480 h 6857997"/>
              <a:gd name="csX48" fmla="*/ 1785075 w 12191995"/>
              <a:gd name="csY48" fmla="*/ 4022480 h 6857997"/>
              <a:gd name="csX49" fmla="*/ 1552095 w 12191995"/>
              <a:gd name="csY49" fmla="*/ 4255460 h 6857997"/>
              <a:gd name="csX50" fmla="*/ 1552095 w 12191995"/>
              <a:gd name="csY50" fmla="*/ 4621607 h 6857997"/>
              <a:gd name="csX51" fmla="*/ 1918242 w 12191995"/>
              <a:gd name="csY51" fmla="*/ 4621607 h 6857997"/>
              <a:gd name="csX52" fmla="*/ 2151222 w 12191995"/>
              <a:gd name="csY52" fmla="*/ 4388627 h 6857997"/>
              <a:gd name="csX53" fmla="*/ 2151222 w 12191995"/>
              <a:gd name="csY53" fmla="*/ 4022480 h 6857997"/>
              <a:gd name="csX54" fmla="*/ 4414497 w 12191995"/>
              <a:gd name="csY54" fmla="*/ 2824354 h 6857997"/>
              <a:gd name="csX55" fmla="*/ 3948539 w 12191995"/>
              <a:gd name="csY55" fmla="*/ 3290312 h 6857997"/>
              <a:gd name="csX56" fmla="*/ 3948539 w 12191995"/>
              <a:gd name="csY56" fmla="*/ 4022544 h 6857997"/>
              <a:gd name="csX57" fmla="*/ 4680769 w 12191995"/>
              <a:gd name="csY57" fmla="*/ 4022544 h 6857997"/>
              <a:gd name="csX58" fmla="*/ 5146728 w 12191995"/>
              <a:gd name="csY58" fmla="*/ 3556584 h 6857997"/>
              <a:gd name="csX59" fmla="*/ 5146728 w 12191995"/>
              <a:gd name="csY59" fmla="*/ 2824354 h 6857997"/>
              <a:gd name="csX60" fmla="*/ 2384202 w 12191995"/>
              <a:gd name="csY60" fmla="*/ 2824354 h 6857997"/>
              <a:gd name="csX61" fmla="*/ 2151222 w 12191995"/>
              <a:gd name="csY61" fmla="*/ 3057334 h 6857997"/>
              <a:gd name="csX62" fmla="*/ 2151222 w 12191995"/>
              <a:gd name="csY62" fmla="*/ 3423418 h 6857997"/>
              <a:gd name="csX63" fmla="*/ 2517369 w 12191995"/>
              <a:gd name="csY63" fmla="*/ 3423418 h 6857997"/>
              <a:gd name="csX64" fmla="*/ 2517369 w 12191995"/>
              <a:gd name="csY64" fmla="*/ 3423481 h 6857997"/>
              <a:gd name="csX65" fmla="*/ 2750349 w 12191995"/>
              <a:gd name="csY65" fmla="*/ 3190502 h 6857997"/>
              <a:gd name="csX66" fmla="*/ 2750349 w 12191995"/>
              <a:gd name="csY66" fmla="*/ 2824354 h 6857997"/>
              <a:gd name="csX67" fmla="*/ 9806449 w 12191995"/>
              <a:gd name="csY67" fmla="*/ 2225228 h 6857997"/>
              <a:gd name="csX68" fmla="*/ 9340489 w 12191995"/>
              <a:gd name="csY68" fmla="*/ 2691186 h 6857997"/>
              <a:gd name="csX69" fmla="*/ 9340489 w 12191995"/>
              <a:gd name="csY69" fmla="*/ 3423418 h 6857997"/>
              <a:gd name="csX70" fmla="*/ 8608259 w 12191995"/>
              <a:gd name="csY70" fmla="*/ 3423418 h 6857997"/>
              <a:gd name="csX71" fmla="*/ 8142299 w 12191995"/>
              <a:gd name="csY71" fmla="*/ 3889375 h 6857997"/>
              <a:gd name="csX72" fmla="*/ 8142299 w 12191995"/>
              <a:gd name="csY72" fmla="*/ 4621606 h 6857997"/>
              <a:gd name="csX73" fmla="*/ 8874530 w 12191995"/>
              <a:gd name="csY73" fmla="*/ 4621606 h 6857997"/>
              <a:gd name="csX74" fmla="*/ 9340489 w 12191995"/>
              <a:gd name="csY74" fmla="*/ 4155647 h 6857997"/>
              <a:gd name="csX75" fmla="*/ 9340489 w 12191995"/>
              <a:gd name="csY75" fmla="*/ 3423418 h 6857997"/>
              <a:gd name="csX76" fmla="*/ 10072720 w 12191995"/>
              <a:gd name="csY76" fmla="*/ 3423418 h 6857997"/>
              <a:gd name="csX77" fmla="*/ 10538680 w 12191995"/>
              <a:gd name="csY77" fmla="*/ 2957458 h 6857997"/>
              <a:gd name="csX78" fmla="*/ 10538680 w 12191995"/>
              <a:gd name="csY78" fmla="*/ 2225228 h 6857997"/>
              <a:gd name="csX79" fmla="*/ 7776088 w 12191995"/>
              <a:gd name="csY79" fmla="*/ 1626101 h 6857997"/>
              <a:gd name="csX80" fmla="*/ 7543108 w 12191995"/>
              <a:gd name="csY80" fmla="*/ 1859081 h 6857997"/>
              <a:gd name="csX81" fmla="*/ 7543108 w 12191995"/>
              <a:gd name="csY81" fmla="*/ 2225227 h 6857997"/>
              <a:gd name="csX82" fmla="*/ 7909255 w 12191995"/>
              <a:gd name="csY82" fmla="*/ 2225227 h 6857997"/>
              <a:gd name="csX83" fmla="*/ 8142235 w 12191995"/>
              <a:gd name="csY83" fmla="*/ 1992248 h 6857997"/>
              <a:gd name="csX84" fmla="*/ 8142235 w 12191995"/>
              <a:gd name="csY84" fmla="*/ 1626101 h 6857997"/>
              <a:gd name="csX85" fmla="*/ 1185949 w 12191995"/>
              <a:gd name="csY85" fmla="*/ 1626101 h 6857997"/>
              <a:gd name="csX86" fmla="*/ 952968 w 12191995"/>
              <a:gd name="csY86" fmla="*/ 1859080 h 6857997"/>
              <a:gd name="csX87" fmla="*/ 952968 w 12191995"/>
              <a:gd name="csY87" fmla="*/ 2225227 h 6857997"/>
              <a:gd name="csX88" fmla="*/ 1319116 w 12191995"/>
              <a:gd name="csY88" fmla="*/ 2225227 h 6857997"/>
              <a:gd name="csX89" fmla="*/ 1552095 w 12191995"/>
              <a:gd name="csY89" fmla="*/ 1992248 h 6857997"/>
              <a:gd name="csX90" fmla="*/ 1552095 w 12191995"/>
              <a:gd name="csY90" fmla="*/ 1626101 h 6857997"/>
              <a:gd name="csX91" fmla="*/ 5379710 w 12191995"/>
              <a:gd name="csY91" fmla="*/ 1026973 h 6857997"/>
              <a:gd name="csX92" fmla="*/ 5146730 w 12191995"/>
              <a:gd name="csY92" fmla="*/ 1259954 h 6857997"/>
              <a:gd name="csX93" fmla="*/ 5146730 w 12191995"/>
              <a:gd name="csY93" fmla="*/ 1626101 h 6857997"/>
              <a:gd name="csX94" fmla="*/ 5512877 w 12191995"/>
              <a:gd name="csY94" fmla="*/ 1626101 h 6857997"/>
              <a:gd name="csX95" fmla="*/ 5745857 w 12191995"/>
              <a:gd name="csY95" fmla="*/ 1393121 h 6857997"/>
              <a:gd name="csX96" fmla="*/ 5745857 w 12191995"/>
              <a:gd name="csY96" fmla="*/ 1026973 h 6857997"/>
              <a:gd name="csX97" fmla="*/ 11370723 w 12191995"/>
              <a:gd name="csY97" fmla="*/ 427911 h 6857997"/>
              <a:gd name="csX98" fmla="*/ 11137743 w 12191995"/>
              <a:gd name="csY98" fmla="*/ 660891 h 6857997"/>
              <a:gd name="csX99" fmla="*/ 11137743 w 12191995"/>
              <a:gd name="csY99" fmla="*/ 1026974 h 6857997"/>
              <a:gd name="csX100" fmla="*/ 11503890 w 12191995"/>
              <a:gd name="csY100" fmla="*/ 1026974 h 6857997"/>
              <a:gd name="csX101" fmla="*/ 11503890 w 12191995"/>
              <a:gd name="csY101" fmla="*/ 1027038 h 6857997"/>
              <a:gd name="csX102" fmla="*/ 11736871 w 12191995"/>
              <a:gd name="csY102" fmla="*/ 794058 h 6857997"/>
              <a:gd name="csX103" fmla="*/ 11736871 w 12191995"/>
              <a:gd name="csY103" fmla="*/ 427911 h 6857997"/>
              <a:gd name="csX104" fmla="*/ 0 w 12191995"/>
              <a:gd name="csY104" fmla="*/ 0 h 6857997"/>
              <a:gd name="csX105" fmla="*/ 2858155 w 12191995"/>
              <a:gd name="csY105" fmla="*/ 0 h 6857997"/>
              <a:gd name="csX106" fmla="*/ 2829926 w 12191995"/>
              <a:gd name="csY106" fmla="*/ 34214 h 6857997"/>
              <a:gd name="csX107" fmla="*/ 2750352 w 12191995"/>
              <a:gd name="csY107" fmla="*/ 294744 h 6857997"/>
              <a:gd name="csX108" fmla="*/ 2750352 w 12191995"/>
              <a:gd name="csY108" fmla="*/ 1026975 h 6857997"/>
              <a:gd name="csX109" fmla="*/ 3482583 w 12191995"/>
              <a:gd name="csY109" fmla="*/ 1026975 h 6857997"/>
              <a:gd name="csX110" fmla="*/ 3948543 w 12191995"/>
              <a:gd name="csY110" fmla="*/ 561016 h 6857997"/>
              <a:gd name="csX111" fmla="*/ 3948543 w 12191995"/>
              <a:gd name="csY111" fmla="*/ 0 h 6857997"/>
              <a:gd name="csX112" fmla="*/ 5758337 w 12191995"/>
              <a:gd name="csY112" fmla="*/ 0 h 6857997"/>
              <a:gd name="csX113" fmla="*/ 5745857 w 12191995"/>
              <a:gd name="csY113" fmla="*/ 61828 h 6857997"/>
              <a:gd name="csX114" fmla="*/ 5745857 w 12191995"/>
              <a:gd name="csY114" fmla="*/ 427912 h 6857997"/>
              <a:gd name="csX115" fmla="*/ 6112003 w 12191995"/>
              <a:gd name="csY115" fmla="*/ 427912 h 6857997"/>
              <a:gd name="csX116" fmla="*/ 6344982 w 12191995"/>
              <a:gd name="csY116" fmla="*/ 194931 h 6857997"/>
              <a:gd name="csX117" fmla="*/ 6344982 w 12191995"/>
              <a:gd name="csY117" fmla="*/ 0 h 6857997"/>
              <a:gd name="csX118" fmla="*/ 12191995 w 12191995"/>
              <a:gd name="csY118" fmla="*/ 0 h 6857997"/>
              <a:gd name="csX119" fmla="*/ 12191995 w 12191995"/>
              <a:gd name="csY119" fmla="*/ 1026974 h 6857997"/>
              <a:gd name="csX120" fmla="*/ 11969850 w 12191995"/>
              <a:gd name="csY120" fmla="*/ 1026974 h 6857997"/>
              <a:gd name="csX121" fmla="*/ 11736871 w 12191995"/>
              <a:gd name="csY121" fmla="*/ 1259955 h 6857997"/>
              <a:gd name="csX122" fmla="*/ 11736871 w 12191995"/>
              <a:gd name="csY122" fmla="*/ 1626102 h 6857997"/>
              <a:gd name="csX123" fmla="*/ 12103018 w 12191995"/>
              <a:gd name="csY123" fmla="*/ 1626102 h 6857997"/>
              <a:gd name="csX124" fmla="*/ 12149965 w 12191995"/>
              <a:gd name="csY124" fmla="*/ 1621367 h 6857997"/>
              <a:gd name="csX125" fmla="*/ 12191995 w 12191995"/>
              <a:gd name="csY125" fmla="*/ 1608317 h 6857997"/>
              <a:gd name="csX126" fmla="*/ 12191995 w 12191995"/>
              <a:gd name="csY126" fmla="*/ 6857997 h 6857997"/>
              <a:gd name="csX127" fmla="*/ 9223478 w 12191995"/>
              <a:gd name="csY127" fmla="*/ 6857997 h 6857997"/>
              <a:gd name="csX128" fmla="*/ 9260915 w 12191995"/>
              <a:gd name="csY128" fmla="*/ 6812623 h 6857997"/>
              <a:gd name="csX129" fmla="*/ 9340489 w 12191995"/>
              <a:gd name="csY129" fmla="*/ 6552092 h 6857997"/>
              <a:gd name="csX130" fmla="*/ 9340489 w 12191995"/>
              <a:gd name="csY130" fmla="*/ 5819861 h 6857997"/>
              <a:gd name="csX131" fmla="*/ 8608259 w 12191995"/>
              <a:gd name="csY131" fmla="*/ 5819861 h 6857997"/>
              <a:gd name="csX132" fmla="*/ 8142299 w 12191995"/>
              <a:gd name="csY132" fmla="*/ 6285820 h 6857997"/>
              <a:gd name="csX133" fmla="*/ 8142299 w 12191995"/>
              <a:gd name="csY133" fmla="*/ 6857997 h 6857997"/>
              <a:gd name="csX134" fmla="*/ 5131988 w 12191995"/>
              <a:gd name="csY134" fmla="*/ 6857997 h 6857997"/>
              <a:gd name="csX135" fmla="*/ 5146728 w 12191995"/>
              <a:gd name="csY135" fmla="*/ 6785008 h 6857997"/>
              <a:gd name="csX136" fmla="*/ 5146728 w 12191995"/>
              <a:gd name="csY136" fmla="*/ 6418924 h 6857997"/>
              <a:gd name="csX137" fmla="*/ 4780581 w 12191995"/>
              <a:gd name="csY137" fmla="*/ 6418924 h 6857997"/>
              <a:gd name="csX138" fmla="*/ 4547602 w 12191995"/>
              <a:gd name="csY138" fmla="*/ 6651904 h 6857997"/>
              <a:gd name="csX139" fmla="*/ 4547602 w 12191995"/>
              <a:gd name="csY139" fmla="*/ 6857997 h 6857997"/>
              <a:gd name="csX140" fmla="*/ 2633339 w 12191995"/>
              <a:gd name="csY140" fmla="*/ 6857997 h 6857997"/>
              <a:gd name="csX141" fmla="*/ 2670776 w 12191995"/>
              <a:gd name="csY141" fmla="*/ 6812623 h 6857997"/>
              <a:gd name="csX142" fmla="*/ 2750349 w 12191995"/>
              <a:gd name="csY142" fmla="*/ 6552092 h 6857997"/>
              <a:gd name="csX143" fmla="*/ 2750349 w 12191995"/>
              <a:gd name="csY143" fmla="*/ 5819861 h 6857997"/>
              <a:gd name="csX144" fmla="*/ 2018118 w 12191995"/>
              <a:gd name="csY144" fmla="*/ 5819861 h 6857997"/>
              <a:gd name="csX145" fmla="*/ 1552159 w 12191995"/>
              <a:gd name="csY145" fmla="*/ 6285820 h 6857997"/>
              <a:gd name="csX146" fmla="*/ 1552159 w 12191995"/>
              <a:gd name="csY146" fmla="*/ 6857997 h 6857997"/>
              <a:gd name="csX147" fmla="*/ 0 w 12191995"/>
              <a:gd name="csY147" fmla="*/ 6857997 h 6857997"/>
              <a:gd name="csX148" fmla="*/ 0 w 12191995"/>
              <a:gd name="csY148" fmla="*/ 4621607 h 6857997"/>
              <a:gd name="csX149" fmla="*/ 120862 w 12191995"/>
              <a:gd name="csY149" fmla="*/ 4621607 h 6857997"/>
              <a:gd name="csX150" fmla="*/ 353842 w 12191995"/>
              <a:gd name="csY150" fmla="*/ 4388627 h 6857997"/>
              <a:gd name="csX151" fmla="*/ 353842 w 12191995"/>
              <a:gd name="csY151" fmla="*/ 4022480 h 6857997"/>
              <a:gd name="csX152" fmla="*/ 0 w 12191995"/>
              <a:gd name="csY152" fmla="*/ 4022480 h 6857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2191995" h="6857997">
                <a:moveTo>
                  <a:pt x="11370723" y="5220734"/>
                </a:moveTo>
                <a:cubicBezTo>
                  <a:pt x="11242075" y="5220734"/>
                  <a:pt x="11137743" y="5325066"/>
                  <a:pt x="11137743" y="5453714"/>
                </a:cubicBezTo>
                <a:lnTo>
                  <a:pt x="11137743" y="5819797"/>
                </a:lnTo>
                <a:lnTo>
                  <a:pt x="11503890" y="5819797"/>
                </a:lnTo>
                <a:lnTo>
                  <a:pt x="11503890" y="5819861"/>
                </a:lnTo>
                <a:cubicBezTo>
                  <a:pt x="11632538" y="5819861"/>
                  <a:pt x="11736871" y="5715530"/>
                  <a:pt x="11736871" y="5586881"/>
                </a:cubicBezTo>
                <a:lnTo>
                  <a:pt x="11736871" y="5220734"/>
                </a:lnTo>
                <a:close/>
                <a:moveTo>
                  <a:pt x="5978835" y="5220734"/>
                </a:moveTo>
                <a:cubicBezTo>
                  <a:pt x="5850187" y="5220734"/>
                  <a:pt x="5745856" y="5325066"/>
                  <a:pt x="5745856" y="5453714"/>
                </a:cubicBezTo>
                <a:lnTo>
                  <a:pt x="5745856" y="5819797"/>
                </a:lnTo>
                <a:lnTo>
                  <a:pt x="6112002" y="5819797"/>
                </a:lnTo>
                <a:lnTo>
                  <a:pt x="6112002" y="5819861"/>
                </a:lnTo>
                <a:cubicBezTo>
                  <a:pt x="6240650" y="5819861"/>
                  <a:pt x="6344982" y="5715530"/>
                  <a:pt x="6344982" y="5586881"/>
                </a:cubicBezTo>
                <a:lnTo>
                  <a:pt x="6344982" y="5220734"/>
                </a:lnTo>
                <a:close/>
                <a:moveTo>
                  <a:pt x="10771660" y="4621670"/>
                </a:moveTo>
                <a:cubicBezTo>
                  <a:pt x="10643012" y="4621670"/>
                  <a:pt x="10538681" y="4726002"/>
                  <a:pt x="10538681" y="4854650"/>
                </a:cubicBezTo>
                <a:lnTo>
                  <a:pt x="10538681" y="5220733"/>
                </a:lnTo>
                <a:lnTo>
                  <a:pt x="10904828" y="5220733"/>
                </a:lnTo>
                <a:lnTo>
                  <a:pt x="10904828" y="5220797"/>
                </a:lnTo>
                <a:cubicBezTo>
                  <a:pt x="11033476" y="5220797"/>
                  <a:pt x="11137807" y="5116465"/>
                  <a:pt x="11137807" y="4987817"/>
                </a:cubicBezTo>
                <a:lnTo>
                  <a:pt x="11137807" y="4621670"/>
                </a:lnTo>
                <a:close/>
                <a:moveTo>
                  <a:pt x="7776088" y="4621670"/>
                </a:moveTo>
                <a:cubicBezTo>
                  <a:pt x="7647440" y="4621670"/>
                  <a:pt x="7543108" y="4726002"/>
                  <a:pt x="7543108" y="4854650"/>
                </a:cubicBezTo>
                <a:lnTo>
                  <a:pt x="7543108" y="5220733"/>
                </a:lnTo>
                <a:lnTo>
                  <a:pt x="7909255" y="5220733"/>
                </a:lnTo>
                <a:lnTo>
                  <a:pt x="7909255" y="5220797"/>
                </a:lnTo>
                <a:cubicBezTo>
                  <a:pt x="8037903" y="5220797"/>
                  <a:pt x="8142235" y="5116465"/>
                  <a:pt x="8142235" y="4987817"/>
                </a:cubicBezTo>
                <a:lnTo>
                  <a:pt x="8142235" y="4621670"/>
                </a:lnTo>
                <a:close/>
                <a:moveTo>
                  <a:pt x="4780581" y="4621670"/>
                </a:moveTo>
                <a:cubicBezTo>
                  <a:pt x="4651934" y="4621670"/>
                  <a:pt x="4547602" y="4726002"/>
                  <a:pt x="4547602" y="4854650"/>
                </a:cubicBezTo>
                <a:lnTo>
                  <a:pt x="4547602" y="5220733"/>
                </a:lnTo>
                <a:lnTo>
                  <a:pt x="4913749" y="5220733"/>
                </a:lnTo>
                <a:lnTo>
                  <a:pt x="4913749" y="5220797"/>
                </a:lnTo>
                <a:cubicBezTo>
                  <a:pt x="5042396" y="5220797"/>
                  <a:pt x="5146728" y="5116465"/>
                  <a:pt x="5146728" y="4987817"/>
                </a:cubicBezTo>
                <a:lnTo>
                  <a:pt x="5146728" y="4621670"/>
                </a:lnTo>
                <a:close/>
                <a:moveTo>
                  <a:pt x="1185948" y="4621670"/>
                </a:moveTo>
                <a:cubicBezTo>
                  <a:pt x="1057300" y="4621670"/>
                  <a:pt x="952968" y="4726002"/>
                  <a:pt x="952968" y="4854650"/>
                </a:cubicBezTo>
                <a:lnTo>
                  <a:pt x="952968" y="5220733"/>
                </a:lnTo>
                <a:lnTo>
                  <a:pt x="1319115" y="5220733"/>
                </a:lnTo>
                <a:lnTo>
                  <a:pt x="1319115" y="5220797"/>
                </a:lnTo>
                <a:cubicBezTo>
                  <a:pt x="1447763" y="5220797"/>
                  <a:pt x="1552095" y="5116465"/>
                  <a:pt x="1552095" y="4987817"/>
                </a:cubicBezTo>
                <a:lnTo>
                  <a:pt x="1552095" y="4621670"/>
                </a:lnTo>
                <a:close/>
                <a:moveTo>
                  <a:pt x="3582392" y="4022480"/>
                </a:moveTo>
                <a:cubicBezTo>
                  <a:pt x="3453744" y="4022480"/>
                  <a:pt x="3349412" y="4126812"/>
                  <a:pt x="3349412" y="4255460"/>
                </a:cubicBezTo>
                <a:lnTo>
                  <a:pt x="3349412" y="4621607"/>
                </a:lnTo>
                <a:lnTo>
                  <a:pt x="3715558" y="4621607"/>
                </a:lnTo>
                <a:cubicBezTo>
                  <a:pt x="3844208" y="4621607"/>
                  <a:pt x="3948539" y="4517275"/>
                  <a:pt x="3948539" y="4388627"/>
                </a:cubicBezTo>
                <a:lnTo>
                  <a:pt x="3948539" y="4022480"/>
                </a:lnTo>
                <a:close/>
                <a:moveTo>
                  <a:pt x="1785075" y="4022480"/>
                </a:moveTo>
                <a:cubicBezTo>
                  <a:pt x="1656427" y="4022480"/>
                  <a:pt x="1552095" y="4126812"/>
                  <a:pt x="1552095" y="4255460"/>
                </a:cubicBezTo>
                <a:lnTo>
                  <a:pt x="1552095" y="4621607"/>
                </a:lnTo>
                <a:lnTo>
                  <a:pt x="1918242" y="4621607"/>
                </a:lnTo>
                <a:cubicBezTo>
                  <a:pt x="2046890" y="4621607"/>
                  <a:pt x="2151222" y="4517275"/>
                  <a:pt x="2151222" y="4388627"/>
                </a:cubicBezTo>
                <a:lnTo>
                  <a:pt x="2151222" y="4022480"/>
                </a:lnTo>
                <a:close/>
                <a:moveTo>
                  <a:pt x="4414497" y="2824354"/>
                </a:moveTo>
                <a:cubicBezTo>
                  <a:pt x="4157139" y="2824354"/>
                  <a:pt x="3948539" y="3032954"/>
                  <a:pt x="3948539" y="3290312"/>
                </a:cubicBezTo>
                <a:lnTo>
                  <a:pt x="3948539" y="4022544"/>
                </a:lnTo>
                <a:lnTo>
                  <a:pt x="4680769" y="4022544"/>
                </a:lnTo>
                <a:cubicBezTo>
                  <a:pt x="4938129" y="4022544"/>
                  <a:pt x="5146728" y="3813944"/>
                  <a:pt x="5146728" y="3556584"/>
                </a:cubicBezTo>
                <a:lnTo>
                  <a:pt x="5146728" y="2824354"/>
                </a:lnTo>
                <a:close/>
                <a:moveTo>
                  <a:pt x="2384202" y="2824354"/>
                </a:moveTo>
                <a:cubicBezTo>
                  <a:pt x="2255554" y="2824354"/>
                  <a:pt x="2151222" y="2928685"/>
                  <a:pt x="2151222" y="3057334"/>
                </a:cubicBezTo>
                <a:lnTo>
                  <a:pt x="2151222" y="3423418"/>
                </a:lnTo>
                <a:lnTo>
                  <a:pt x="2517369" y="3423418"/>
                </a:lnTo>
                <a:lnTo>
                  <a:pt x="2517369" y="3423481"/>
                </a:lnTo>
                <a:cubicBezTo>
                  <a:pt x="2646017" y="3423481"/>
                  <a:pt x="2750349" y="3319148"/>
                  <a:pt x="2750349" y="3190502"/>
                </a:cubicBezTo>
                <a:lnTo>
                  <a:pt x="2750349" y="2824354"/>
                </a:lnTo>
                <a:close/>
                <a:moveTo>
                  <a:pt x="9806449" y="2225228"/>
                </a:moveTo>
                <a:cubicBezTo>
                  <a:pt x="9549089" y="2225228"/>
                  <a:pt x="9340489" y="2433829"/>
                  <a:pt x="9340489" y="2691186"/>
                </a:cubicBezTo>
                <a:lnTo>
                  <a:pt x="9340489" y="3423418"/>
                </a:lnTo>
                <a:lnTo>
                  <a:pt x="8608259" y="3423418"/>
                </a:lnTo>
                <a:cubicBezTo>
                  <a:pt x="8350899" y="3423418"/>
                  <a:pt x="8142299" y="3632015"/>
                  <a:pt x="8142299" y="3889375"/>
                </a:cubicBezTo>
                <a:lnTo>
                  <a:pt x="8142299" y="4621606"/>
                </a:lnTo>
                <a:lnTo>
                  <a:pt x="8874530" y="4621606"/>
                </a:lnTo>
                <a:cubicBezTo>
                  <a:pt x="9131890" y="4621606"/>
                  <a:pt x="9340489" y="4413007"/>
                  <a:pt x="9340489" y="4155647"/>
                </a:cubicBezTo>
                <a:lnTo>
                  <a:pt x="9340489" y="3423418"/>
                </a:lnTo>
                <a:lnTo>
                  <a:pt x="10072720" y="3423418"/>
                </a:lnTo>
                <a:cubicBezTo>
                  <a:pt x="10330080" y="3423418"/>
                  <a:pt x="10538680" y="3214819"/>
                  <a:pt x="10538680" y="2957458"/>
                </a:cubicBezTo>
                <a:lnTo>
                  <a:pt x="10538680" y="2225228"/>
                </a:lnTo>
                <a:close/>
                <a:moveTo>
                  <a:pt x="7776088" y="1626101"/>
                </a:moveTo>
                <a:cubicBezTo>
                  <a:pt x="7647440" y="1626101"/>
                  <a:pt x="7543108" y="1730433"/>
                  <a:pt x="7543108" y="1859081"/>
                </a:cubicBezTo>
                <a:lnTo>
                  <a:pt x="7543108" y="2225227"/>
                </a:lnTo>
                <a:lnTo>
                  <a:pt x="7909255" y="2225227"/>
                </a:lnTo>
                <a:cubicBezTo>
                  <a:pt x="8037903" y="2225227"/>
                  <a:pt x="8142235" y="2120896"/>
                  <a:pt x="8142235" y="1992248"/>
                </a:cubicBezTo>
                <a:lnTo>
                  <a:pt x="8142235" y="1626101"/>
                </a:lnTo>
                <a:close/>
                <a:moveTo>
                  <a:pt x="1185949" y="1626101"/>
                </a:moveTo>
                <a:cubicBezTo>
                  <a:pt x="1057301" y="1626101"/>
                  <a:pt x="952968" y="1730433"/>
                  <a:pt x="952968" y="1859080"/>
                </a:cubicBezTo>
                <a:lnTo>
                  <a:pt x="952968" y="2225227"/>
                </a:lnTo>
                <a:lnTo>
                  <a:pt x="1319116" y="2225227"/>
                </a:lnTo>
                <a:cubicBezTo>
                  <a:pt x="1447764" y="2225227"/>
                  <a:pt x="1552095" y="2120895"/>
                  <a:pt x="1552095" y="1992248"/>
                </a:cubicBezTo>
                <a:lnTo>
                  <a:pt x="1552095" y="1626101"/>
                </a:lnTo>
                <a:close/>
                <a:moveTo>
                  <a:pt x="5379710" y="1026973"/>
                </a:moveTo>
                <a:cubicBezTo>
                  <a:pt x="5251061" y="1026973"/>
                  <a:pt x="5146730" y="1131306"/>
                  <a:pt x="5146730" y="1259954"/>
                </a:cubicBezTo>
                <a:lnTo>
                  <a:pt x="5146730" y="1626101"/>
                </a:lnTo>
                <a:lnTo>
                  <a:pt x="5512877" y="1626101"/>
                </a:lnTo>
                <a:cubicBezTo>
                  <a:pt x="5641525" y="1626101"/>
                  <a:pt x="5745857" y="1521769"/>
                  <a:pt x="5745857" y="1393121"/>
                </a:cubicBezTo>
                <a:lnTo>
                  <a:pt x="5745857" y="1026973"/>
                </a:lnTo>
                <a:close/>
                <a:moveTo>
                  <a:pt x="11370723" y="427911"/>
                </a:moveTo>
                <a:cubicBezTo>
                  <a:pt x="11242075" y="427911"/>
                  <a:pt x="11137743" y="532243"/>
                  <a:pt x="11137743" y="660891"/>
                </a:cubicBezTo>
                <a:lnTo>
                  <a:pt x="11137743" y="1026974"/>
                </a:lnTo>
                <a:lnTo>
                  <a:pt x="11503890" y="1026974"/>
                </a:lnTo>
                <a:lnTo>
                  <a:pt x="11503890" y="1027038"/>
                </a:lnTo>
                <a:cubicBezTo>
                  <a:pt x="11632538" y="1027038"/>
                  <a:pt x="11736871" y="922706"/>
                  <a:pt x="11736871" y="794058"/>
                </a:cubicBezTo>
                <a:lnTo>
                  <a:pt x="11736871" y="427911"/>
                </a:lnTo>
                <a:close/>
                <a:moveTo>
                  <a:pt x="0" y="0"/>
                </a:moveTo>
                <a:lnTo>
                  <a:pt x="2858155" y="0"/>
                </a:lnTo>
                <a:lnTo>
                  <a:pt x="2829926" y="34214"/>
                </a:lnTo>
                <a:cubicBezTo>
                  <a:pt x="2779686" y="108581"/>
                  <a:pt x="2750352" y="198234"/>
                  <a:pt x="2750352" y="294744"/>
                </a:cubicBezTo>
                <a:lnTo>
                  <a:pt x="2750352" y="1026975"/>
                </a:lnTo>
                <a:lnTo>
                  <a:pt x="3482583" y="1026975"/>
                </a:lnTo>
                <a:cubicBezTo>
                  <a:pt x="3739942" y="1026975"/>
                  <a:pt x="3948543" y="818375"/>
                  <a:pt x="3948543" y="561016"/>
                </a:cubicBezTo>
                <a:lnTo>
                  <a:pt x="3948543" y="0"/>
                </a:lnTo>
                <a:lnTo>
                  <a:pt x="5758337" y="0"/>
                </a:lnTo>
                <a:lnTo>
                  <a:pt x="5745857" y="61828"/>
                </a:lnTo>
                <a:lnTo>
                  <a:pt x="5745857" y="427912"/>
                </a:lnTo>
                <a:lnTo>
                  <a:pt x="6112003" y="427912"/>
                </a:lnTo>
                <a:cubicBezTo>
                  <a:pt x="6240650" y="427912"/>
                  <a:pt x="6344982" y="323580"/>
                  <a:pt x="6344982" y="194931"/>
                </a:cubicBezTo>
                <a:lnTo>
                  <a:pt x="6344982" y="0"/>
                </a:lnTo>
                <a:lnTo>
                  <a:pt x="12191995" y="0"/>
                </a:lnTo>
                <a:lnTo>
                  <a:pt x="12191995" y="1026974"/>
                </a:lnTo>
                <a:lnTo>
                  <a:pt x="11969850" y="1026974"/>
                </a:lnTo>
                <a:cubicBezTo>
                  <a:pt x="11841202" y="1026974"/>
                  <a:pt x="11736871" y="1131307"/>
                  <a:pt x="11736871" y="1259955"/>
                </a:cubicBezTo>
                <a:lnTo>
                  <a:pt x="11736871" y="1626102"/>
                </a:lnTo>
                <a:lnTo>
                  <a:pt x="12103018" y="1626102"/>
                </a:lnTo>
                <a:cubicBezTo>
                  <a:pt x="12119099" y="1626102"/>
                  <a:pt x="12134800" y="1624471"/>
                  <a:pt x="12149965" y="1621367"/>
                </a:cubicBezTo>
                <a:lnTo>
                  <a:pt x="12191995" y="1608317"/>
                </a:lnTo>
                <a:lnTo>
                  <a:pt x="12191995" y="6857997"/>
                </a:lnTo>
                <a:lnTo>
                  <a:pt x="9223478" y="6857997"/>
                </a:lnTo>
                <a:lnTo>
                  <a:pt x="9260915" y="6812623"/>
                </a:lnTo>
                <a:cubicBezTo>
                  <a:pt x="9311155" y="6738255"/>
                  <a:pt x="9340489" y="6648602"/>
                  <a:pt x="9340489" y="6552092"/>
                </a:cubicBezTo>
                <a:lnTo>
                  <a:pt x="9340489" y="5819861"/>
                </a:lnTo>
                <a:lnTo>
                  <a:pt x="8608259" y="5819861"/>
                </a:lnTo>
                <a:cubicBezTo>
                  <a:pt x="8350899" y="5819861"/>
                  <a:pt x="8142299" y="6028461"/>
                  <a:pt x="8142299" y="6285820"/>
                </a:cubicBezTo>
                <a:lnTo>
                  <a:pt x="8142299" y="6857997"/>
                </a:lnTo>
                <a:lnTo>
                  <a:pt x="5131988" y="6857997"/>
                </a:lnTo>
                <a:lnTo>
                  <a:pt x="5146728" y="6785008"/>
                </a:lnTo>
                <a:lnTo>
                  <a:pt x="5146728" y="6418924"/>
                </a:lnTo>
                <a:lnTo>
                  <a:pt x="4780581" y="6418924"/>
                </a:lnTo>
                <a:cubicBezTo>
                  <a:pt x="4651933" y="6418924"/>
                  <a:pt x="4547602" y="6523256"/>
                  <a:pt x="4547602" y="6651904"/>
                </a:cubicBezTo>
                <a:lnTo>
                  <a:pt x="4547602" y="6857997"/>
                </a:lnTo>
                <a:lnTo>
                  <a:pt x="2633339" y="6857997"/>
                </a:lnTo>
                <a:lnTo>
                  <a:pt x="2670776" y="6812623"/>
                </a:lnTo>
                <a:cubicBezTo>
                  <a:pt x="2721015" y="6738255"/>
                  <a:pt x="2750349" y="6648602"/>
                  <a:pt x="2750349" y="6552092"/>
                </a:cubicBezTo>
                <a:lnTo>
                  <a:pt x="2750349" y="5819861"/>
                </a:lnTo>
                <a:lnTo>
                  <a:pt x="2018118" y="5819861"/>
                </a:lnTo>
                <a:cubicBezTo>
                  <a:pt x="1760759" y="5819861"/>
                  <a:pt x="1552159" y="6028461"/>
                  <a:pt x="1552159" y="6285820"/>
                </a:cubicBezTo>
                <a:lnTo>
                  <a:pt x="1552159" y="6857997"/>
                </a:lnTo>
                <a:lnTo>
                  <a:pt x="0" y="6857997"/>
                </a:lnTo>
                <a:lnTo>
                  <a:pt x="0" y="4621607"/>
                </a:lnTo>
                <a:lnTo>
                  <a:pt x="120862" y="4621607"/>
                </a:lnTo>
                <a:cubicBezTo>
                  <a:pt x="249510" y="4621607"/>
                  <a:pt x="353842" y="4517275"/>
                  <a:pt x="353842" y="4388627"/>
                </a:cubicBezTo>
                <a:lnTo>
                  <a:pt x="353842" y="4022480"/>
                </a:lnTo>
                <a:lnTo>
                  <a:pt x="0" y="402248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BC92D1-DFCD-47FE-A7F3-87946C2E0299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2AACC7-0224-7E83-6364-3640E5CFF1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95077" y="6138864"/>
            <a:ext cx="680242" cy="5895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566672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med mönster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96B364CF-C68E-A6DA-839A-D3D321A01D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" y="4"/>
            <a:ext cx="12191995" cy="6857997"/>
          </a:xfrm>
          <a:custGeom>
            <a:avLst/>
            <a:gdLst>
              <a:gd name="csX0" fmla="*/ 11370723 w 12191995"/>
              <a:gd name="csY0" fmla="*/ 5220734 h 6857997"/>
              <a:gd name="csX1" fmla="*/ 11137743 w 12191995"/>
              <a:gd name="csY1" fmla="*/ 5453714 h 6857997"/>
              <a:gd name="csX2" fmla="*/ 11137743 w 12191995"/>
              <a:gd name="csY2" fmla="*/ 5819797 h 6857997"/>
              <a:gd name="csX3" fmla="*/ 11503890 w 12191995"/>
              <a:gd name="csY3" fmla="*/ 5819797 h 6857997"/>
              <a:gd name="csX4" fmla="*/ 11503890 w 12191995"/>
              <a:gd name="csY4" fmla="*/ 5819861 h 6857997"/>
              <a:gd name="csX5" fmla="*/ 11736871 w 12191995"/>
              <a:gd name="csY5" fmla="*/ 5586881 h 6857997"/>
              <a:gd name="csX6" fmla="*/ 11736871 w 12191995"/>
              <a:gd name="csY6" fmla="*/ 5220734 h 6857997"/>
              <a:gd name="csX7" fmla="*/ 5978835 w 12191995"/>
              <a:gd name="csY7" fmla="*/ 5220734 h 6857997"/>
              <a:gd name="csX8" fmla="*/ 5745856 w 12191995"/>
              <a:gd name="csY8" fmla="*/ 5453714 h 6857997"/>
              <a:gd name="csX9" fmla="*/ 5745856 w 12191995"/>
              <a:gd name="csY9" fmla="*/ 5819797 h 6857997"/>
              <a:gd name="csX10" fmla="*/ 6112002 w 12191995"/>
              <a:gd name="csY10" fmla="*/ 5819797 h 6857997"/>
              <a:gd name="csX11" fmla="*/ 6112002 w 12191995"/>
              <a:gd name="csY11" fmla="*/ 5819861 h 6857997"/>
              <a:gd name="csX12" fmla="*/ 6344982 w 12191995"/>
              <a:gd name="csY12" fmla="*/ 5586881 h 6857997"/>
              <a:gd name="csX13" fmla="*/ 6344982 w 12191995"/>
              <a:gd name="csY13" fmla="*/ 5220734 h 6857997"/>
              <a:gd name="csX14" fmla="*/ 10771660 w 12191995"/>
              <a:gd name="csY14" fmla="*/ 4621670 h 6857997"/>
              <a:gd name="csX15" fmla="*/ 10538681 w 12191995"/>
              <a:gd name="csY15" fmla="*/ 4854650 h 6857997"/>
              <a:gd name="csX16" fmla="*/ 10538681 w 12191995"/>
              <a:gd name="csY16" fmla="*/ 5220733 h 6857997"/>
              <a:gd name="csX17" fmla="*/ 10904828 w 12191995"/>
              <a:gd name="csY17" fmla="*/ 5220733 h 6857997"/>
              <a:gd name="csX18" fmla="*/ 10904828 w 12191995"/>
              <a:gd name="csY18" fmla="*/ 5220797 h 6857997"/>
              <a:gd name="csX19" fmla="*/ 11137807 w 12191995"/>
              <a:gd name="csY19" fmla="*/ 4987817 h 6857997"/>
              <a:gd name="csX20" fmla="*/ 11137807 w 12191995"/>
              <a:gd name="csY20" fmla="*/ 4621670 h 6857997"/>
              <a:gd name="csX21" fmla="*/ 7776088 w 12191995"/>
              <a:gd name="csY21" fmla="*/ 4621670 h 6857997"/>
              <a:gd name="csX22" fmla="*/ 7543108 w 12191995"/>
              <a:gd name="csY22" fmla="*/ 4854650 h 6857997"/>
              <a:gd name="csX23" fmla="*/ 7543108 w 12191995"/>
              <a:gd name="csY23" fmla="*/ 5220733 h 6857997"/>
              <a:gd name="csX24" fmla="*/ 7909255 w 12191995"/>
              <a:gd name="csY24" fmla="*/ 5220733 h 6857997"/>
              <a:gd name="csX25" fmla="*/ 7909255 w 12191995"/>
              <a:gd name="csY25" fmla="*/ 5220797 h 6857997"/>
              <a:gd name="csX26" fmla="*/ 8142235 w 12191995"/>
              <a:gd name="csY26" fmla="*/ 4987817 h 6857997"/>
              <a:gd name="csX27" fmla="*/ 8142235 w 12191995"/>
              <a:gd name="csY27" fmla="*/ 4621670 h 6857997"/>
              <a:gd name="csX28" fmla="*/ 4780581 w 12191995"/>
              <a:gd name="csY28" fmla="*/ 4621670 h 6857997"/>
              <a:gd name="csX29" fmla="*/ 4547602 w 12191995"/>
              <a:gd name="csY29" fmla="*/ 4854650 h 6857997"/>
              <a:gd name="csX30" fmla="*/ 4547602 w 12191995"/>
              <a:gd name="csY30" fmla="*/ 5220733 h 6857997"/>
              <a:gd name="csX31" fmla="*/ 4913749 w 12191995"/>
              <a:gd name="csY31" fmla="*/ 5220733 h 6857997"/>
              <a:gd name="csX32" fmla="*/ 4913749 w 12191995"/>
              <a:gd name="csY32" fmla="*/ 5220797 h 6857997"/>
              <a:gd name="csX33" fmla="*/ 5146728 w 12191995"/>
              <a:gd name="csY33" fmla="*/ 4987817 h 6857997"/>
              <a:gd name="csX34" fmla="*/ 5146728 w 12191995"/>
              <a:gd name="csY34" fmla="*/ 4621670 h 6857997"/>
              <a:gd name="csX35" fmla="*/ 1185948 w 12191995"/>
              <a:gd name="csY35" fmla="*/ 4621670 h 6857997"/>
              <a:gd name="csX36" fmla="*/ 952968 w 12191995"/>
              <a:gd name="csY36" fmla="*/ 4854650 h 6857997"/>
              <a:gd name="csX37" fmla="*/ 952968 w 12191995"/>
              <a:gd name="csY37" fmla="*/ 5220733 h 6857997"/>
              <a:gd name="csX38" fmla="*/ 1319115 w 12191995"/>
              <a:gd name="csY38" fmla="*/ 5220733 h 6857997"/>
              <a:gd name="csX39" fmla="*/ 1319115 w 12191995"/>
              <a:gd name="csY39" fmla="*/ 5220797 h 6857997"/>
              <a:gd name="csX40" fmla="*/ 1552095 w 12191995"/>
              <a:gd name="csY40" fmla="*/ 4987817 h 6857997"/>
              <a:gd name="csX41" fmla="*/ 1552095 w 12191995"/>
              <a:gd name="csY41" fmla="*/ 4621670 h 6857997"/>
              <a:gd name="csX42" fmla="*/ 3582392 w 12191995"/>
              <a:gd name="csY42" fmla="*/ 4022480 h 6857997"/>
              <a:gd name="csX43" fmla="*/ 3349412 w 12191995"/>
              <a:gd name="csY43" fmla="*/ 4255460 h 6857997"/>
              <a:gd name="csX44" fmla="*/ 3349412 w 12191995"/>
              <a:gd name="csY44" fmla="*/ 4621607 h 6857997"/>
              <a:gd name="csX45" fmla="*/ 3715558 w 12191995"/>
              <a:gd name="csY45" fmla="*/ 4621607 h 6857997"/>
              <a:gd name="csX46" fmla="*/ 3948539 w 12191995"/>
              <a:gd name="csY46" fmla="*/ 4388627 h 6857997"/>
              <a:gd name="csX47" fmla="*/ 3948539 w 12191995"/>
              <a:gd name="csY47" fmla="*/ 4022480 h 6857997"/>
              <a:gd name="csX48" fmla="*/ 1785075 w 12191995"/>
              <a:gd name="csY48" fmla="*/ 4022480 h 6857997"/>
              <a:gd name="csX49" fmla="*/ 1552095 w 12191995"/>
              <a:gd name="csY49" fmla="*/ 4255460 h 6857997"/>
              <a:gd name="csX50" fmla="*/ 1552095 w 12191995"/>
              <a:gd name="csY50" fmla="*/ 4621607 h 6857997"/>
              <a:gd name="csX51" fmla="*/ 1918242 w 12191995"/>
              <a:gd name="csY51" fmla="*/ 4621607 h 6857997"/>
              <a:gd name="csX52" fmla="*/ 2151222 w 12191995"/>
              <a:gd name="csY52" fmla="*/ 4388627 h 6857997"/>
              <a:gd name="csX53" fmla="*/ 2151222 w 12191995"/>
              <a:gd name="csY53" fmla="*/ 4022480 h 6857997"/>
              <a:gd name="csX54" fmla="*/ 4414497 w 12191995"/>
              <a:gd name="csY54" fmla="*/ 2824354 h 6857997"/>
              <a:gd name="csX55" fmla="*/ 3948539 w 12191995"/>
              <a:gd name="csY55" fmla="*/ 3290312 h 6857997"/>
              <a:gd name="csX56" fmla="*/ 3948539 w 12191995"/>
              <a:gd name="csY56" fmla="*/ 4022544 h 6857997"/>
              <a:gd name="csX57" fmla="*/ 4680769 w 12191995"/>
              <a:gd name="csY57" fmla="*/ 4022544 h 6857997"/>
              <a:gd name="csX58" fmla="*/ 5146728 w 12191995"/>
              <a:gd name="csY58" fmla="*/ 3556584 h 6857997"/>
              <a:gd name="csX59" fmla="*/ 5146728 w 12191995"/>
              <a:gd name="csY59" fmla="*/ 2824354 h 6857997"/>
              <a:gd name="csX60" fmla="*/ 2384202 w 12191995"/>
              <a:gd name="csY60" fmla="*/ 2824354 h 6857997"/>
              <a:gd name="csX61" fmla="*/ 2151222 w 12191995"/>
              <a:gd name="csY61" fmla="*/ 3057334 h 6857997"/>
              <a:gd name="csX62" fmla="*/ 2151222 w 12191995"/>
              <a:gd name="csY62" fmla="*/ 3423418 h 6857997"/>
              <a:gd name="csX63" fmla="*/ 2517369 w 12191995"/>
              <a:gd name="csY63" fmla="*/ 3423418 h 6857997"/>
              <a:gd name="csX64" fmla="*/ 2517369 w 12191995"/>
              <a:gd name="csY64" fmla="*/ 3423481 h 6857997"/>
              <a:gd name="csX65" fmla="*/ 2750349 w 12191995"/>
              <a:gd name="csY65" fmla="*/ 3190502 h 6857997"/>
              <a:gd name="csX66" fmla="*/ 2750349 w 12191995"/>
              <a:gd name="csY66" fmla="*/ 2824354 h 6857997"/>
              <a:gd name="csX67" fmla="*/ 9806449 w 12191995"/>
              <a:gd name="csY67" fmla="*/ 2225228 h 6857997"/>
              <a:gd name="csX68" fmla="*/ 9340489 w 12191995"/>
              <a:gd name="csY68" fmla="*/ 2691186 h 6857997"/>
              <a:gd name="csX69" fmla="*/ 9340489 w 12191995"/>
              <a:gd name="csY69" fmla="*/ 3423418 h 6857997"/>
              <a:gd name="csX70" fmla="*/ 8608259 w 12191995"/>
              <a:gd name="csY70" fmla="*/ 3423418 h 6857997"/>
              <a:gd name="csX71" fmla="*/ 8142299 w 12191995"/>
              <a:gd name="csY71" fmla="*/ 3889375 h 6857997"/>
              <a:gd name="csX72" fmla="*/ 8142299 w 12191995"/>
              <a:gd name="csY72" fmla="*/ 4621606 h 6857997"/>
              <a:gd name="csX73" fmla="*/ 8874530 w 12191995"/>
              <a:gd name="csY73" fmla="*/ 4621606 h 6857997"/>
              <a:gd name="csX74" fmla="*/ 9340489 w 12191995"/>
              <a:gd name="csY74" fmla="*/ 4155647 h 6857997"/>
              <a:gd name="csX75" fmla="*/ 9340489 w 12191995"/>
              <a:gd name="csY75" fmla="*/ 3423418 h 6857997"/>
              <a:gd name="csX76" fmla="*/ 10072720 w 12191995"/>
              <a:gd name="csY76" fmla="*/ 3423418 h 6857997"/>
              <a:gd name="csX77" fmla="*/ 10538680 w 12191995"/>
              <a:gd name="csY77" fmla="*/ 2957458 h 6857997"/>
              <a:gd name="csX78" fmla="*/ 10538680 w 12191995"/>
              <a:gd name="csY78" fmla="*/ 2225228 h 6857997"/>
              <a:gd name="csX79" fmla="*/ 7776088 w 12191995"/>
              <a:gd name="csY79" fmla="*/ 1626101 h 6857997"/>
              <a:gd name="csX80" fmla="*/ 7543108 w 12191995"/>
              <a:gd name="csY80" fmla="*/ 1859081 h 6857997"/>
              <a:gd name="csX81" fmla="*/ 7543108 w 12191995"/>
              <a:gd name="csY81" fmla="*/ 2225227 h 6857997"/>
              <a:gd name="csX82" fmla="*/ 7909255 w 12191995"/>
              <a:gd name="csY82" fmla="*/ 2225227 h 6857997"/>
              <a:gd name="csX83" fmla="*/ 8142235 w 12191995"/>
              <a:gd name="csY83" fmla="*/ 1992248 h 6857997"/>
              <a:gd name="csX84" fmla="*/ 8142235 w 12191995"/>
              <a:gd name="csY84" fmla="*/ 1626101 h 6857997"/>
              <a:gd name="csX85" fmla="*/ 1185949 w 12191995"/>
              <a:gd name="csY85" fmla="*/ 1626101 h 6857997"/>
              <a:gd name="csX86" fmla="*/ 952968 w 12191995"/>
              <a:gd name="csY86" fmla="*/ 1859080 h 6857997"/>
              <a:gd name="csX87" fmla="*/ 952968 w 12191995"/>
              <a:gd name="csY87" fmla="*/ 2225227 h 6857997"/>
              <a:gd name="csX88" fmla="*/ 1319116 w 12191995"/>
              <a:gd name="csY88" fmla="*/ 2225227 h 6857997"/>
              <a:gd name="csX89" fmla="*/ 1552095 w 12191995"/>
              <a:gd name="csY89" fmla="*/ 1992248 h 6857997"/>
              <a:gd name="csX90" fmla="*/ 1552095 w 12191995"/>
              <a:gd name="csY90" fmla="*/ 1626101 h 6857997"/>
              <a:gd name="csX91" fmla="*/ 5379710 w 12191995"/>
              <a:gd name="csY91" fmla="*/ 1026973 h 6857997"/>
              <a:gd name="csX92" fmla="*/ 5146730 w 12191995"/>
              <a:gd name="csY92" fmla="*/ 1259954 h 6857997"/>
              <a:gd name="csX93" fmla="*/ 5146730 w 12191995"/>
              <a:gd name="csY93" fmla="*/ 1626101 h 6857997"/>
              <a:gd name="csX94" fmla="*/ 5512877 w 12191995"/>
              <a:gd name="csY94" fmla="*/ 1626101 h 6857997"/>
              <a:gd name="csX95" fmla="*/ 5745857 w 12191995"/>
              <a:gd name="csY95" fmla="*/ 1393121 h 6857997"/>
              <a:gd name="csX96" fmla="*/ 5745857 w 12191995"/>
              <a:gd name="csY96" fmla="*/ 1026973 h 6857997"/>
              <a:gd name="csX97" fmla="*/ 11370723 w 12191995"/>
              <a:gd name="csY97" fmla="*/ 427911 h 6857997"/>
              <a:gd name="csX98" fmla="*/ 11137743 w 12191995"/>
              <a:gd name="csY98" fmla="*/ 660891 h 6857997"/>
              <a:gd name="csX99" fmla="*/ 11137743 w 12191995"/>
              <a:gd name="csY99" fmla="*/ 1026974 h 6857997"/>
              <a:gd name="csX100" fmla="*/ 11503890 w 12191995"/>
              <a:gd name="csY100" fmla="*/ 1026974 h 6857997"/>
              <a:gd name="csX101" fmla="*/ 11503890 w 12191995"/>
              <a:gd name="csY101" fmla="*/ 1027038 h 6857997"/>
              <a:gd name="csX102" fmla="*/ 11736871 w 12191995"/>
              <a:gd name="csY102" fmla="*/ 794058 h 6857997"/>
              <a:gd name="csX103" fmla="*/ 11736871 w 12191995"/>
              <a:gd name="csY103" fmla="*/ 427911 h 6857997"/>
              <a:gd name="csX104" fmla="*/ 0 w 12191995"/>
              <a:gd name="csY104" fmla="*/ 0 h 6857997"/>
              <a:gd name="csX105" fmla="*/ 2858155 w 12191995"/>
              <a:gd name="csY105" fmla="*/ 0 h 6857997"/>
              <a:gd name="csX106" fmla="*/ 2829926 w 12191995"/>
              <a:gd name="csY106" fmla="*/ 34214 h 6857997"/>
              <a:gd name="csX107" fmla="*/ 2750352 w 12191995"/>
              <a:gd name="csY107" fmla="*/ 294744 h 6857997"/>
              <a:gd name="csX108" fmla="*/ 2750352 w 12191995"/>
              <a:gd name="csY108" fmla="*/ 1026975 h 6857997"/>
              <a:gd name="csX109" fmla="*/ 3482583 w 12191995"/>
              <a:gd name="csY109" fmla="*/ 1026975 h 6857997"/>
              <a:gd name="csX110" fmla="*/ 3948543 w 12191995"/>
              <a:gd name="csY110" fmla="*/ 561016 h 6857997"/>
              <a:gd name="csX111" fmla="*/ 3948543 w 12191995"/>
              <a:gd name="csY111" fmla="*/ 0 h 6857997"/>
              <a:gd name="csX112" fmla="*/ 5758337 w 12191995"/>
              <a:gd name="csY112" fmla="*/ 0 h 6857997"/>
              <a:gd name="csX113" fmla="*/ 5745857 w 12191995"/>
              <a:gd name="csY113" fmla="*/ 61828 h 6857997"/>
              <a:gd name="csX114" fmla="*/ 5745857 w 12191995"/>
              <a:gd name="csY114" fmla="*/ 427912 h 6857997"/>
              <a:gd name="csX115" fmla="*/ 6112003 w 12191995"/>
              <a:gd name="csY115" fmla="*/ 427912 h 6857997"/>
              <a:gd name="csX116" fmla="*/ 6344982 w 12191995"/>
              <a:gd name="csY116" fmla="*/ 194931 h 6857997"/>
              <a:gd name="csX117" fmla="*/ 6344982 w 12191995"/>
              <a:gd name="csY117" fmla="*/ 0 h 6857997"/>
              <a:gd name="csX118" fmla="*/ 12191995 w 12191995"/>
              <a:gd name="csY118" fmla="*/ 0 h 6857997"/>
              <a:gd name="csX119" fmla="*/ 12191995 w 12191995"/>
              <a:gd name="csY119" fmla="*/ 1026974 h 6857997"/>
              <a:gd name="csX120" fmla="*/ 11969850 w 12191995"/>
              <a:gd name="csY120" fmla="*/ 1026974 h 6857997"/>
              <a:gd name="csX121" fmla="*/ 11736871 w 12191995"/>
              <a:gd name="csY121" fmla="*/ 1259955 h 6857997"/>
              <a:gd name="csX122" fmla="*/ 11736871 w 12191995"/>
              <a:gd name="csY122" fmla="*/ 1626102 h 6857997"/>
              <a:gd name="csX123" fmla="*/ 12103018 w 12191995"/>
              <a:gd name="csY123" fmla="*/ 1626102 h 6857997"/>
              <a:gd name="csX124" fmla="*/ 12149965 w 12191995"/>
              <a:gd name="csY124" fmla="*/ 1621367 h 6857997"/>
              <a:gd name="csX125" fmla="*/ 12191995 w 12191995"/>
              <a:gd name="csY125" fmla="*/ 1608317 h 6857997"/>
              <a:gd name="csX126" fmla="*/ 12191995 w 12191995"/>
              <a:gd name="csY126" fmla="*/ 6857997 h 6857997"/>
              <a:gd name="csX127" fmla="*/ 9223478 w 12191995"/>
              <a:gd name="csY127" fmla="*/ 6857997 h 6857997"/>
              <a:gd name="csX128" fmla="*/ 9260915 w 12191995"/>
              <a:gd name="csY128" fmla="*/ 6812623 h 6857997"/>
              <a:gd name="csX129" fmla="*/ 9340489 w 12191995"/>
              <a:gd name="csY129" fmla="*/ 6552092 h 6857997"/>
              <a:gd name="csX130" fmla="*/ 9340489 w 12191995"/>
              <a:gd name="csY130" fmla="*/ 5819861 h 6857997"/>
              <a:gd name="csX131" fmla="*/ 8608259 w 12191995"/>
              <a:gd name="csY131" fmla="*/ 5819861 h 6857997"/>
              <a:gd name="csX132" fmla="*/ 8142299 w 12191995"/>
              <a:gd name="csY132" fmla="*/ 6285820 h 6857997"/>
              <a:gd name="csX133" fmla="*/ 8142299 w 12191995"/>
              <a:gd name="csY133" fmla="*/ 6857997 h 6857997"/>
              <a:gd name="csX134" fmla="*/ 5131988 w 12191995"/>
              <a:gd name="csY134" fmla="*/ 6857997 h 6857997"/>
              <a:gd name="csX135" fmla="*/ 5146728 w 12191995"/>
              <a:gd name="csY135" fmla="*/ 6785008 h 6857997"/>
              <a:gd name="csX136" fmla="*/ 5146728 w 12191995"/>
              <a:gd name="csY136" fmla="*/ 6418924 h 6857997"/>
              <a:gd name="csX137" fmla="*/ 4780581 w 12191995"/>
              <a:gd name="csY137" fmla="*/ 6418924 h 6857997"/>
              <a:gd name="csX138" fmla="*/ 4547602 w 12191995"/>
              <a:gd name="csY138" fmla="*/ 6651904 h 6857997"/>
              <a:gd name="csX139" fmla="*/ 4547602 w 12191995"/>
              <a:gd name="csY139" fmla="*/ 6857997 h 6857997"/>
              <a:gd name="csX140" fmla="*/ 2633339 w 12191995"/>
              <a:gd name="csY140" fmla="*/ 6857997 h 6857997"/>
              <a:gd name="csX141" fmla="*/ 2670776 w 12191995"/>
              <a:gd name="csY141" fmla="*/ 6812623 h 6857997"/>
              <a:gd name="csX142" fmla="*/ 2750349 w 12191995"/>
              <a:gd name="csY142" fmla="*/ 6552092 h 6857997"/>
              <a:gd name="csX143" fmla="*/ 2750349 w 12191995"/>
              <a:gd name="csY143" fmla="*/ 5819861 h 6857997"/>
              <a:gd name="csX144" fmla="*/ 2018118 w 12191995"/>
              <a:gd name="csY144" fmla="*/ 5819861 h 6857997"/>
              <a:gd name="csX145" fmla="*/ 1552159 w 12191995"/>
              <a:gd name="csY145" fmla="*/ 6285820 h 6857997"/>
              <a:gd name="csX146" fmla="*/ 1552159 w 12191995"/>
              <a:gd name="csY146" fmla="*/ 6857997 h 6857997"/>
              <a:gd name="csX147" fmla="*/ 0 w 12191995"/>
              <a:gd name="csY147" fmla="*/ 6857997 h 6857997"/>
              <a:gd name="csX148" fmla="*/ 0 w 12191995"/>
              <a:gd name="csY148" fmla="*/ 4621607 h 6857997"/>
              <a:gd name="csX149" fmla="*/ 120862 w 12191995"/>
              <a:gd name="csY149" fmla="*/ 4621607 h 6857997"/>
              <a:gd name="csX150" fmla="*/ 353842 w 12191995"/>
              <a:gd name="csY150" fmla="*/ 4388627 h 6857997"/>
              <a:gd name="csX151" fmla="*/ 353842 w 12191995"/>
              <a:gd name="csY151" fmla="*/ 4022480 h 6857997"/>
              <a:gd name="csX152" fmla="*/ 0 w 12191995"/>
              <a:gd name="csY152" fmla="*/ 4022480 h 6857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2191995" h="6857997">
                <a:moveTo>
                  <a:pt x="11370723" y="5220734"/>
                </a:moveTo>
                <a:cubicBezTo>
                  <a:pt x="11242075" y="5220734"/>
                  <a:pt x="11137743" y="5325066"/>
                  <a:pt x="11137743" y="5453714"/>
                </a:cubicBezTo>
                <a:lnTo>
                  <a:pt x="11137743" y="5819797"/>
                </a:lnTo>
                <a:lnTo>
                  <a:pt x="11503890" y="5819797"/>
                </a:lnTo>
                <a:lnTo>
                  <a:pt x="11503890" y="5819861"/>
                </a:lnTo>
                <a:cubicBezTo>
                  <a:pt x="11632538" y="5819861"/>
                  <a:pt x="11736871" y="5715530"/>
                  <a:pt x="11736871" y="5586881"/>
                </a:cubicBezTo>
                <a:lnTo>
                  <a:pt x="11736871" y="5220734"/>
                </a:lnTo>
                <a:close/>
                <a:moveTo>
                  <a:pt x="5978835" y="5220734"/>
                </a:moveTo>
                <a:cubicBezTo>
                  <a:pt x="5850187" y="5220734"/>
                  <a:pt x="5745856" y="5325066"/>
                  <a:pt x="5745856" y="5453714"/>
                </a:cubicBezTo>
                <a:lnTo>
                  <a:pt x="5745856" y="5819797"/>
                </a:lnTo>
                <a:lnTo>
                  <a:pt x="6112002" y="5819797"/>
                </a:lnTo>
                <a:lnTo>
                  <a:pt x="6112002" y="5819861"/>
                </a:lnTo>
                <a:cubicBezTo>
                  <a:pt x="6240650" y="5819861"/>
                  <a:pt x="6344982" y="5715530"/>
                  <a:pt x="6344982" y="5586881"/>
                </a:cubicBezTo>
                <a:lnTo>
                  <a:pt x="6344982" y="5220734"/>
                </a:lnTo>
                <a:close/>
                <a:moveTo>
                  <a:pt x="10771660" y="4621670"/>
                </a:moveTo>
                <a:cubicBezTo>
                  <a:pt x="10643012" y="4621670"/>
                  <a:pt x="10538681" y="4726002"/>
                  <a:pt x="10538681" y="4854650"/>
                </a:cubicBezTo>
                <a:lnTo>
                  <a:pt x="10538681" y="5220733"/>
                </a:lnTo>
                <a:lnTo>
                  <a:pt x="10904828" y="5220733"/>
                </a:lnTo>
                <a:lnTo>
                  <a:pt x="10904828" y="5220797"/>
                </a:lnTo>
                <a:cubicBezTo>
                  <a:pt x="11033476" y="5220797"/>
                  <a:pt x="11137807" y="5116465"/>
                  <a:pt x="11137807" y="4987817"/>
                </a:cubicBezTo>
                <a:lnTo>
                  <a:pt x="11137807" y="4621670"/>
                </a:lnTo>
                <a:close/>
                <a:moveTo>
                  <a:pt x="7776088" y="4621670"/>
                </a:moveTo>
                <a:cubicBezTo>
                  <a:pt x="7647440" y="4621670"/>
                  <a:pt x="7543108" y="4726002"/>
                  <a:pt x="7543108" y="4854650"/>
                </a:cubicBezTo>
                <a:lnTo>
                  <a:pt x="7543108" y="5220733"/>
                </a:lnTo>
                <a:lnTo>
                  <a:pt x="7909255" y="5220733"/>
                </a:lnTo>
                <a:lnTo>
                  <a:pt x="7909255" y="5220797"/>
                </a:lnTo>
                <a:cubicBezTo>
                  <a:pt x="8037903" y="5220797"/>
                  <a:pt x="8142235" y="5116465"/>
                  <a:pt x="8142235" y="4987817"/>
                </a:cubicBezTo>
                <a:lnTo>
                  <a:pt x="8142235" y="4621670"/>
                </a:lnTo>
                <a:close/>
                <a:moveTo>
                  <a:pt x="4780581" y="4621670"/>
                </a:moveTo>
                <a:cubicBezTo>
                  <a:pt x="4651934" y="4621670"/>
                  <a:pt x="4547602" y="4726002"/>
                  <a:pt x="4547602" y="4854650"/>
                </a:cubicBezTo>
                <a:lnTo>
                  <a:pt x="4547602" y="5220733"/>
                </a:lnTo>
                <a:lnTo>
                  <a:pt x="4913749" y="5220733"/>
                </a:lnTo>
                <a:lnTo>
                  <a:pt x="4913749" y="5220797"/>
                </a:lnTo>
                <a:cubicBezTo>
                  <a:pt x="5042396" y="5220797"/>
                  <a:pt x="5146728" y="5116465"/>
                  <a:pt x="5146728" y="4987817"/>
                </a:cubicBezTo>
                <a:lnTo>
                  <a:pt x="5146728" y="4621670"/>
                </a:lnTo>
                <a:close/>
                <a:moveTo>
                  <a:pt x="1185948" y="4621670"/>
                </a:moveTo>
                <a:cubicBezTo>
                  <a:pt x="1057300" y="4621670"/>
                  <a:pt x="952968" y="4726002"/>
                  <a:pt x="952968" y="4854650"/>
                </a:cubicBezTo>
                <a:lnTo>
                  <a:pt x="952968" y="5220733"/>
                </a:lnTo>
                <a:lnTo>
                  <a:pt x="1319115" y="5220733"/>
                </a:lnTo>
                <a:lnTo>
                  <a:pt x="1319115" y="5220797"/>
                </a:lnTo>
                <a:cubicBezTo>
                  <a:pt x="1447763" y="5220797"/>
                  <a:pt x="1552095" y="5116465"/>
                  <a:pt x="1552095" y="4987817"/>
                </a:cubicBezTo>
                <a:lnTo>
                  <a:pt x="1552095" y="4621670"/>
                </a:lnTo>
                <a:close/>
                <a:moveTo>
                  <a:pt x="3582392" y="4022480"/>
                </a:moveTo>
                <a:cubicBezTo>
                  <a:pt x="3453744" y="4022480"/>
                  <a:pt x="3349412" y="4126812"/>
                  <a:pt x="3349412" y="4255460"/>
                </a:cubicBezTo>
                <a:lnTo>
                  <a:pt x="3349412" y="4621607"/>
                </a:lnTo>
                <a:lnTo>
                  <a:pt x="3715558" y="4621607"/>
                </a:lnTo>
                <a:cubicBezTo>
                  <a:pt x="3844208" y="4621607"/>
                  <a:pt x="3948539" y="4517275"/>
                  <a:pt x="3948539" y="4388627"/>
                </a:cubicBezTo>
                <a:lnTo>
                  <a:pt x="3948539" y="4022480"/>
                </a:lnTo>
                <a:close/>
                <a:moveTo>
                  <a:pt x="1785075" y="4022480"/>
                </a:moveTo>
                <a:cubicBezTo>
                  <a:pt x="1656427" y="4022480"/>
                  <a:pt x="1552095" y="4126812"/>
                  <a:pt x="1552095" y="4255460"/>
                </a:cubicBezTo>
                <a:lnTo>
                  <a:pt x="1552095" y="4621607"/>
                </a:lnTo>
                <a:lnTo>
                  <a:pt x="1918242" y="4621607"/>
                </a:lnTo>
                <a:cubicBezTo>
                  <a:pt x="2046890" y="4621607"/>
                  <a:pt x="2151222" y="4517275"/>
                  <a:pt x="2151222" y="4388627"/>
                </a:cubicBezTo>
                <a:lnTo>
                  <a:pt x="2151222" y="4022480"/>
                </a:lnTo>
                <a:close/>
                <a:moveTo>
                  <a:pt x="4414497" y="2824354"/>
                </a:moveTo>
                <a:cubicBezTo>
                  <a:pt x="4157139" y="2824354"/>
                  <a:pt x="3948539" y="3032954"/>
                  <a:pt x="3948539" y="3290312"/>
                </a:cubicBezTo>
                <a:lnTo>
                  <a:pt x="3948539" y="4022544"/>
                </a:lnTo>
                <a:lnTo>
                  <a:pt x="4680769" y="4022544"/>
                </a:lnTo>
                <a:cubicBezTo>
                  <a:pt x="4938129" y="4022544"/>
                  <a:pt x="5146728" y="3813944"/>
                  <a:pt x="5146728" y="3556584"/>
                </a:cubicBezTo>
                <a:lnTo>
                  <a:pt x="5146728" y="2824354"/>
                </a:lnTo>
                <a:close/>
                <a:moveTo>
                  <a:pt x="2384202" y="2824354"/>
                </a:moveTo>
                <a:cubicBezTo>
                  <a:pt x="2255554" y="2824354"/>
                  <a:pt x="2151222" y="2928685"/>
                  <a:pt x="2151222" y="3057334"/>
                </a:cubicBezTo>
                <a:lnTo>
                  <a:pt x="2151222" y="3423418"/>
                </a:lnTo>
                <a:lnTo>
                  <a:pt x="2517369" y="3423418"/>
                </a:lnTo>
                <a:lnTo>
                  <a:pt x="2517369" y="3423481"/>
                </a:lnTo>
                <a:cubicBezTo>
                  <a:pt x="2646017" y="3423481"/>
                  <a:pt x="2750349" y="3319148"/>
                  <a:pt x="2750349" y="3190502"/>
                </a:cubicBezTo>
                <a:lnTo>
                  <a:pt x="2750349" y="2824354"/>
                </a:lnTo>
                <a:close/>
                <a:moveTo>
                  <a:pt x="9806449" y="2225228"/>
                </a:moveTo>
                <a:cubicBezTo>
                  <a:pt x="9549089" y="2225228"/>
                  <a:pt x="9340489" y="2433829"/>
                  <a:pt x="9340489" y="2691186"/>
                </a:cubicBezTo>
                <a:lnTo>
                  <a:pt x="9340489" y="3423418"/>
                </a:lnTo>
                <a:lnTo>
                  <a:pt x="8608259" y="3423418"/>
                </a:lnTo>
                <a:cubicBezTo>
                  <a:pt x="8350899" y="3423418"/>
                  <a:pt x="8142299" y="3632015"/>
                  <a:pt x="8142299" y="3889375"/>
                </a:cubicBezTo>
                <a:lnTo>
                  <a:pt x="8142299" y="4621606"/>
                </a:lnTo>
                <a:lnTo>
                  <a:pt x="8874530" y="4621606"/>
                </a:lnTo>
                <a:cubicBezTo>
                  <a:pt x="9131890" y="4621606"/>
                  <a:pt x="9340489" y="4413007"/>
                  <a:pt x="9340489" y="4155647"/>
                </a:cubicBezTo>
                <a:lnTo>
                  <a:pt x="9340489" y="3423418"/>
                </a:lnTo>
                <a:lnTo>
                  <a:pt x="10072720" y="3423418"/>
                </a:lnTo>
                <a:cubicBezTo>
                  <a:pt x="10330080" y="3423418"/>
                  <a:pt x="10538680" y="3214819"/>
                  <a:pt x="10538680" y="2957458"/>
                </a:cubicBezTo>
                <a:lnTo>
                  <a:pt x="10538680" y="2225228"/>
                </a:lnTo>
                <a:close/>
                <a:moveTo>
                  <a:pt x="7776088" y="1626101"/>
                </a:moveTo>
                <a:cubicBezTo>
                  <a:pt x="7647440" y="1626101"/>
                  <a:pt x="7543108" y="1730433"/>
                  <a:pt x="7543108" y="1859081"/>
                </a:cubicBezTo>
                <a:lnTo>
                  <a:pt x="7543108" y="2225227"/>
                </a:lnTo>
                <a:lnTo>
                  <a:pt x="7909255" y="2225227"/>
                </a:lnTo>
                <a:cubicBezTo>
                  <a:pt x="8037903" y="2225227"/>
                  <a:pt x="8142235" y="2120896"/>
                  <a:pt x="8142235" y="1992248"/>
                </a:cubicBezTo>
                <a:lnTo>
                  <a:pt x="8142235" y="1626101"/>
                </a:lnTo>
                <a:close/>
                <a:moveTo>
                  <a:pt x="1185949" y="1626101"/>
                </a:moveTo>
                <a:cubicBezTo>
                  <a:pt x="1057301" y="1626101"/>
                  <a:pt x="952968" y="1730433"/>
                  <a:pt x="952968" y="1859080"/>
                </a:cubicBezTo>
                <a:lnTo>
                  <a:pt x="952968" y="2225227"/>
                </a:lnTo>
                <a:lnTo>
                  <a:pt x="1319116" y="2225227"/>
                </a:lnTo>
                <a:cubicBezTo>
                  <a:pt x="1447764" y="2225227"/>
                  <a:pt x="1552095" y="2120895"/>
                  <a:pt x="1552095" y="1992248"/>
                </a:cubicBezTo>
                <a:lnTo>
                  <a:pt x="1552095" y="1626101"/>
                </a:lnTo>
                <a:close/>
                <a:moveTo>
                  <a:pt x="5379710" y="1026973"/>
                </a:moveTo>
                <a:cubicBezTo>
                  <a:pt x="5251061" y="1026973"/>
                  <a:pt x="5146730" y="1131306"/>
                  <a:pt x="5146730" y="1259954"/>
                </a:cubicBezTo>
                <a:lnTo>
                  <a:pt x="5146730" y="1626101"/>
                </a:lnTo>
                <a:lnTo>
                  <a:pt x="5512877" y="1626101"/>
                </a:lnTo>
                <a:cubicBezTo>
                  <a:pt x="5641525" y="1626101"/>
                  <a:pt x="5745857" y="1521769"/>
                  <a:pt x="5745857" y="1393121"/>
                </a:cubicBezTo>
                <a:lnTo>
                  <a:pt x="5745857" y="1026973"/>
                </a:lnTo>
                <a:close/>
                <a:moveTo>
                  <a:pt x="11370723" y="427911"/>
                </a:moveTo>
                <a:cubicBezTo>
                  <a:pt x="11242075" y="427911"/>
                  <a:pt x="11137743" y="532243"/>
                  <a:pt x="11137743" y="660891"/>
                </a:cubicBezTo>
                <a:lnTo>
                  <a:pt x="11137743" y="1026974"/>
                </a:lnTo>
                <a:lnTo>
                  <a:pt x="11503890" y="1026974"/>
                </a:lnTo>
                <a:lnTo>
                  <a:pt x="11503890" y="1027038"/>
                </a:lnTo>
                <a:cubicBezTo>
                  <a:pt x="11632538" y="1027038"/>
                  <a:pt x="11736871" y="922706"/>
                  <a:pt x="11736871" y="794058"/>
                </a:cubicBezTo>
                <a:lnTo>
                  <a:pt x="11736871" y="427911"/>
                </a:lnTo>
                <a:close/>
                <a:moveTo>
                  <a:pt x="0" y="0"/>
                </a:moveTo>
                <a:lnTo>
                  <a:pt x="2858155" y="0"/>
                </a:lnTo>
                <a:lnTo>
                  <a:pt x="2829926" y="34214"/>
                </a:lnTo>
                <a:cubicBezTo>
                  <a:pt x="2779686" y="108581"/>
                  <a:pt x="2750352" y="198234"/>
                  <a:pt x="2750352" y="294744"/>
                </a:cubicBezTo>
                <a:lnTo>
                  <a:pt x="2750352" y="1026975"/>
                </a:lnTo>
                <a:lnTo>
                  <a:pt x="3482583" y="1026975"/>
                </a:lnTo>
                <a:cubicBezTo>
                  <a:pt x="3739942" y="1026975"/>
                  <a:pt x="3948543" y="818375"/>
                  <a:pt x="3948543" y="561016"/>
                </a:cubicBezTo>
                <a:lnTo>
                  <a:pt x="3948543" y="0"/>
                </a:lnTo>
                <a:lnTo>
                  <a:pt x="5758337" y="0"/>
                </a:lnTo>
                <a:lnTo>
                  <a:pt x="5745857" y="61828"/>
                </a:lnTo>
                <a:lnTo>
                  <a:pt x="5745857" y="427912"/>
                </a:lnTo>
                <a:lnTo>
                  <a:pt x="6112003" y="427912"/>
                </a:lnTo>
                <a:cubicBezTo>
                  <a:pt x="6240650" y="427912"/>
                  <a:pt x="6344982" y="323580"/>
                  <a:pt x="6344982" y="194931"/>
                </a:cubicBezTo>
                <a:lnTo>
                  <a:pt x="6344982" y="0"/>
                </a:lnTo>
                <a:lnTo>
                  <a:pt x="12191995" y="0"/>
                </a:lnTo>
                <a:lnTo>
                  <a:pt x="12191995" y="1026974"/>
                </a:lnTo>
                <a:lnTo>
                  <a:pt x="11969850" y="1026974"/>
                </a:lnTo>
                <a:cubicBezTo>
                  <a:pt x="11841202" y="1026974"/>
                  <a:pt x="11736871" y="1131307"/>
                  <a:pt x="11736871" y="1259955"/>
                </a:cubicBezTo>
                <a:lnTo>
                  <a:pt x="11736871" y="1626102"/>
                </a:lnTo>
                <a:lnTo>
                  <a:pt x="12103018" y="1626102"/>
                </a:lnTo>
                <a:cubicBezTo>
                  <a:pt x="12119099" y="1626102"/>
                  <a:pt x="12134800" y="1624471"/>
                  <a:pt x="12149965" y="1621367"/>
                </a:cubicBezTo>
                <a:lnTo>
                  <a:pt x="12191995" y="1608317"/>
                </a:lnTo>
                <a:lnTo>
                  <a:pt x="12191995" y="6857997"/>
                </a:lnTo>
                <a:lnTo>
                  <a:pt x="9223478" y="6857997"/>
                </a:lnTo>
                <a:lnTo>
                  <a:pt x="9260915" y="6812623"/>
                </a:lnTo>
                <a:cubicBezTo>
                  <a:pt x="9311155" y="6738255"/>
                  <a:pt x="9340489" y="6648602"/>
                  <a:pt x="9340489" y="6552092"/>
                </a:cubicBezTo>
                <a:lnTo>
                  <a:pt x="9340489" y="5819861"/>
                </a:lnTo>
                <a:lnTo>
                  <a:pt x="8608259" y="5819861"/>
                </a:lnTo>
                <a:cubicBezTo>
                  <a:pt x="8350899" y="5819861"/>
                  <a:pt x="8142299" y="6028461"/>
                  <a:pt x="8142299" y="6285820"/>
                </a:cubicBezTo>
                <a:lnTo>
                  <a:pt x="8142299" y="6857997"/>
                </a:lnTo>
                <a:lnTo>
                  <a:pt x="5131988" y="6857997"/>
                </a:lnTo>
                <a:lnTo>
                  <a:pt x="5146728" y="6785008"/>
                </a:lnTo>
                <a:lnTo>
                  <a:pt x="5146728" y="6418924"/>
                </a:lnTo>
                <a:lnTo>
                  <a:pt x="4780581" y="6418924"/>
                </a:lnTo>
                <a:cubicBezTo>
                  <a:pt x="4651933" y="6418924"/>
                  <a:pt x="4547602" y="6523256"/>
                  <a:pt x="4547602" y="6651904"/>
                </a:cubicBezTo>
                <a:lnTo>
                  <a:pt x="4547602" y="6857997"/>
                </a:lnTo>
                <a:lnTo>
                  <a:pt x="2633339" y="6857997"/>
                </a:lnTo>
                <a:lnTo>
                  <a:pt x="2670776" y="6812623"/>
                </a:lnTo>
                <a:cubicBezTo>
                  <a:pt x="2721015" y="6738255"/>
                  <a:pt x="2750349" y="6648602"/>
                  <a:pt x="2750349" y="6552092"/>
                </a:cubicBezTo>
                <a:lnTo>
                  <a:pt x="2750349" y="5819861"/>
                </a:lnTo>
                <a:lnTo>
                  <a:pt x="2018118" y="5819861"/>
                </a:lnTo>
                <a:cubicBezTo>
                  <a:pt x="1760759" y="5819861"/>
                  <a:pt x="1552159" y="6028461"/>
                  <a:pt x="1552159" y="6285820"/>
                </a:cubicBezTo>
                <a:lnTo>
                  <a:pt x="1552159" y="6857997"/>
                </a:lnTo>
                <a:lnTo>
                  <a:pt x="0" y="6857997"/>
                </a:lnTo>
                <a:lnTo>
                  <a:pt x="0" y="4621607"/>
                </a:lnTo>
                <a:lnTo>
                  <a:pt x="120862" y="4621607"/>
                </a:lnTo>
                <a:cubicBezTo>
                  <a:pt x="249510" y="4621607"/>
                  <a:pt x="353842" y="4517275"/>
                  <a:pt x="353842" y="4388627"/>
                </a:cubicBezTo>
                <a:lnTo>
                  <a:pt x="353842" y="4022480"/>
                </a:lnTo>
                <a:lnTo>
                  <a:pt x="0" y="402248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203EFBE-F635-447D-AE5C-300DD237FEC8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2AACC7-0224-7E83-6364-3640E5CFF1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395077" y="6138864"/>
            <a:ext cx="680242" cy="5895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1457078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9749" y="4714875"/>
            <a:ext cx="7786687" cy="1279525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Namn </a:t>
            </a:r>
            <a:r>
              <a:rPr lang="sv-SE" dirty="0" err="1"/>
              <a:t>Namnsson</a:t>
            </a:r>
            <a:r>
              <a:rPr lang="sv-SE" dirty="0"/>
              <a:t>, Titel, LRF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D6FA4387-4D56-91EE-51B5-F451AFDDF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FAFB2D-1131-4675-BE85-61F02EF3BFFF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A832708E-2717-905C-8561-B6F4145AA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B29C6E97-0C55-DD32-52A5-96FD4D20C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3371FCB-7445-4E2A-698D-75D04F544B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750" y="1055688"/>
            <a:ext cx="7786689" cy="35067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sv-SE" sz="6000" b="1" kern="1200" spc="-4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7652975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vå innehåll och bild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D17F852-2405-43B5-8AA8-1DF9E051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8" y="2159001"/>
            <a:ext cx="5289550" cy="314166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85CEEC6D-E53F-2B99-DA10-D0BF41B639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749" y="1133476"/>
            <a:ext cx="5289550" cy="82708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21632E42-5DB0-E61B-08F4-319252B42E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3950" y="850900"/>
            <a:ext cx="5445125" cy="5459413"/>
          </a:xfrm>
          <a:prstGeom prst="round2DiagRect">
            <a:avLst>
              <a:gd name="adj1" fmla="val 39058"/>
              <a:gd name="adj2" fmla="val 0"/>
            </a:avLst>
          </a:prstGeom>
          <a:solidFill>
            <a:schemeClr val="accent1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B23E6FB5-C67F-A5DE-5917-FFFF39BEF574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39748" y="5509187"/>
            <a:ext cx="5289550" cy="79040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datum 11">
            <a:extLst>
              <a:ext uri="{FF2B5EF4-FFF2-40B4-BE49-F238E27FC236}">
                <a16:creationId xmlns:a16="http://schemas.microsoft.com/office/drawing/2014/main" id="{698A27A9-2E5A-3F85-3F31-88D31CA0149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391CCAA-45F6-481D-955E-6F4CF6BB59B0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6404BCAB-6243-8ACE-BFFD-1E9684FF82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4" name="Platshållare för bildnummer 13">
            <a:extLst>
              <a:ext uri="{FF2B5EF4-FFF2-40B4-BE49-F238E27FC236}">
                <a16:creationId xmlns:a16="http://schemas.microsoft.com/office/drawing/2014/main" id="{DC1E9186-0D1D-9E41-3C46-1CBA0835BE6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-42863" y="6362700"/>
            <a:ext cx="402432" cy="228600"/>
          </a:xfrm>
        </p:spPr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643138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A9567DC3-63CD-3ABA-7E01-7B0C7199B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90F844A-AD38-4160-9FF3-6D7987849C14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54F9A642-F4A7-8274-AE97-E02618BC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9978F524-F78A-D74C-0509-E60ABC21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6966846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A9567DC3-63CD-3ABA-7E01-7B0C7199B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90F844A-AD38-4160-9FF3-6D7987849C14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54F9A642-F4A7-8274-AE97-E02618BC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9978F524-F78A-D74C-0509-E60ABC218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093537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- lövsprickn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8DF06449-7A53-CC0A-4509-4B90AEF7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6A03267-E29C-45ED-B8B8-6E2F4ABF2C19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4F07A2E9-A6F8-8C8C-C5EB-440F35DA2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91D94A99-0641-53DE-CF98-6A86022B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220433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 - mjölk"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8DF06449-7A53-CC0A-4509-4B90AEF7E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6A03267-E29C-45ED-B8B8-6E2F4ABF2C19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4F07A2E9-A6F8-8C8C-C5EB-440F35DA2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91D94A99-0641-53DE-CF98-6A86022B6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2892760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">
    <p:bg>
      <p:bgPr>
        <a:solidFill>
          <a:srgbClr val="004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69BA6BB-4A4E-C057-9A2C-8EF36FD424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50511" y="6858000"/>
            <a:ext cx="1406525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fld id="{4EA60E9A-2158-415D-BB65-AAA33798E121}" type="datetime1">
              <a:rPr lang="sv-SE" smtClean="0"/>
              <a:t>2026-09-30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AD8DD6-1862-7E89-79E8-CCEE092A0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975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accent3">
                    <a:alpha val="0"/>
                  </a:schemeClr>
                </a:solidFill>
              </a:defRPr>
            </a:lvl1pPr>
          </a:lstStyle>
          <a:p>
            <a:endParaRPr lang="sv-SE" dirty="0">
              <a:solidFill>
                <a:schemeClr val="accent3">
                  <a:alpha val="0"/>
                </a:schemeClr>
              </a:solidFill>
            </a:endParaRP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7852788-0917-EA8D-85E5-5681405B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42863" y="6858000"/>
            <a:ext cx="402432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3" name="Bild 2" hidden="1">
            <a:extLst>
              <a:ext uri="{FF2B5EF4-FFF2-40B4-BE49-F238E27FC236}">
                <a16:creationId xmlns:a16="http://schemas.microsoft.com/office/drawing/2014/main" id="{CE5759FF-2D5B-AB37-2CDC-FFAC6B7301E3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34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5251" y="2409825"/>
            <a:ext cx="6891337" cy="1672505"/>
          </a:xfrm>
          <a:prstGeom prst="rect">
            <a:avLst/>
          </a:prstGeom>
        </p:spPr>
      </p:pic>
      <p:pic>
        <p:nvPicPr>
          <p:cNvPr id="10" name="Final-Logo+text_vit_grönBG">
            <a:hlinkClick r:id="" action="ppaction://media"/>
            <a:extLst>
              <a:ext uri="{FF2B5EF4-FFF2-40B4-BE49-F238E27FC236}">
                <a16:creationId xmlns:a16="http://schemas.microsoft.com/office/drawing/2014/main" id="{E6D8B5FD-76AD-6D85-656E-FF6061808807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55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idor efter denna sida tillhör ej ma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676400" y="2344087"/>
            <a:ext cx="88392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sv-SE" sz="5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Sidor efter denna sida tillhör ej mallen. Byt istället till en layout innan denna sida.</a:t>
            </a:r>
          </a:p>
        </p:txBody>
      </p:sp>
    </p:spTree>
    <p:extLst>
      <p:ext uri="{BB962C8B-B14F-4D97-AF65-F5344CB8AC3E}">
        <p14:creationId xmlns:p14="http://schemas.microsoft.com/office/powerpoint/2010/main" val="2390970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8.xml"/><Relationship Id="rId18" Type="http://schemas.openxmlformats.org/officeDocument/2006/relationships/slideLayout" Target="../slideLayouts/slideLayout83.xml"/><Relationship Id="rId26" Type="http://schemas.openxmlformats.org/officeDocument/2006/relationships/slideLayout" Target="../slideLayouts/slideLayout91.xml"/><Relationship Id="rId39" Type="http://schemas.openxmlformats.org/officeDocument/2006/relationships/theme" Target="../theme/theme4.xml"/><Relationship Id="rId21" Type="http://schemas.openxmlformats.org/officeDocument/2006/relationships/slideLayout" Target="../slideLayouts/slideLayout86.xml"/><Relationship Id="rId34" Type="http://schemas.openxmlformats.org/officeDocument/2006/relationships/slideLayout" Target="../slideLayouts/slideLayout99.xml"/><Relationship Id="rId7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slideLayout" Target="../slideLayouts/slideLayout85.xml"/><Relationship Id="rId29" Type="http://schemas.openxmlformats.org/officeDocument/2006/relationships/slideLayout" Target="../slideLayouts/slideLayout94.xml"/><Relationship Id="rId41" Type="http://schemas.openxmlformats.org/officeDocument/2006/relationships/image" Target="../media/image2.svg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slideLayout" Target="../slideLayouts/slideLayout89.xml"/><Relationship Id="rId32" Type="http://schemas.openxmlformats.org/officeDocument/2006/relationships/slideLayout" Target="../slideLayouts/slideLayout97.xml"/><Relationship Id="rId37" Type="http://schemas.openxmlformats.org/officeDocument/2006/relationships/slideLayout" Target="../slideLayouts/slideLayout102.xml"/><Relationship Id="rId40" Type="http://schemas.openxmlformats.org/officeDocument/2006/relationships/image" Target="../media/image1.svg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slideLayout" Target="../slideLayouts/slideLayout88.xml"/><Relationship Id="rId28" Type="http://schemas.openxmlformats.org/officeDocument/2006/relationships/slideLayout" Target="../slideLayouts/slideLayout93.xml"/><Relationship Id="rId36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75.xml"/><Relationship Id="rId19" Type="http://schemas.openxmlformats.org/officeDocument/2006/relationships/slideLayout" Target="../slideLayouts/slideLayout84.xml"/><Relationship Id="rId31" Type="http://schemas.openxmlformats.org/officeDocument/2006/relationships/slideLayout" Target="../slideLayouts/slideLayout96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slideLayout" Target="../slideLayouts/slideLayout87.xml"/><Relationship Id="rId27" Type="http://schemas.openxmlformats.org/officeDocument/2006/relationships/slideLayout" Target="../slideLayouts/slideLayout92.xml"/><Relationship Id="rId30" Type="http://schemas.openxmlformats.org/officeDocument/2006/relationships/slideLayout" Target="../slideLayouts/slideLayout95.xml"/><Relationship Id="rId35" Type="http://schemas.openxmlformats.org/officeDocument/2006/relationships/slideLayout" Target="../slideLayouts/slideLayout100.xml"/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7.xml"/><Relationship Id="rId17" Type="http://schemas.openxmlformats.org/officeDocument/2006/relationships/slideLayout" Target="../slideLayouts/slideLayout82.xml"/><Relationship Id="rId25" Type="http://schemas.openxmlformats.org/officeDocument/2006/relationships/slideLayout" Target="../slideLayouts/slideLayout90.xml"/><Relationship Id="rId33" Type="http://schemas.openxmlformats.org/officeDocument/2006/relationships/slideLayout" Target="../slideLayouts/slideLayout98.xml"/><Relationship Id="rId38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5"/>
            <a:ext cx="11110913" cy="132714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/>
              <a:t>Här placeras alla rubriker.</a:t>
            </a:r>
            <a:br>
              <a:rPr lang="sv-SE" dirty="0"/>
            </a:br>
            <a:r>
              <a:rPr lang="sv-SE" dirty="0"/>
              <a:t>Fast plats uppe i vänsterhörnet.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2905516"/>
            <a:ext cx="10402889" cy="3090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6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9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50511" y="546894"/>
            <a:ext cx="1406525" cy="15456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750" y="558407"/>
            <a:ext cx="4114800" cy="1301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92B83393-5CFE-273E-6E2F-0DFA550A7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42863" y="6362700"/>
            <a:ext cx="402432" cy="228600"/>
          </a:xfrm>
          <a:custGeom>
            <a:avLst/>
            <a:gdLst>
              <a:gd name="csX0" fmla="*/ 0 w 402432"/>
              <a:gd name="csY0" fmla="*/ 0 h 228600"/>
              <a:gd name="csX1" fmla="*/ 402432 w 402432"/>
              <a:gd name="csY1" fmla="*/ 0 h 228600"/>
              <a:gd name="csX2" fmla="*/ 402432 w 402432"/>
              <a:gd name="csY2" fmla="*/ 130967 h 228600"/>
              <a:gd name="csX3" fmla="*/ 304799 w 402432"/>
              <a:gd name="csY3" fmla="*/ 228600 h 228600"/>
              <a:gd name="csX4" fmla="*/ 0 w 402432"/>
              <a:gd name="csY4" fmla="*/ 228600 h 228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2432" h="228600">
                <a:moveTo>
                  <a:pt x="0" y="0"/>
                </a:moveTo>
                <a:lnTo>
                  <a:pt x="402432" y="0"/>
                </a:lnTo>
                <a:lnTo>
                  <a:pt x="402432" y="130967"/>
                </a:lnTo>
                <a:cubicBezTo>
                  <a:pt x="402432" y="184888"/>
                  <a:pt x="358720" y="228600"/>
                  <a:pt x="304799" y="228600"/>
                </a:cubicBezTo>
                <a:lnTo>
                  <a:pt x="0" y="228600"/>
                </a:lnTo>
                <a:close/>
              </a:path>
            </a:pathLst>
          </a:custGeom>
          <a:solidFill>
            <a:srgbClr val="F5F0E6"/>
          </a:solidFill>
        </p:spPr>
        <p:txBody>
          <a:bodyPr vert="horz" wrap="square" lIns="0" tIns="0" rIns="90000" bIns="0" rtlCol="0" anchor="ctr">
            <a:noAutofit/>
          </a:bodyPr>
          <a:lstStyle>
            <a:lvl1pPr algn="r"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3" name="Bild 12">
            <a:extLst>
              <a:ext uri="{FF2B5EF4-FFF2-40B4-BE49-F238E27FC236}">
                <a16:creationId xmlns:a16="http://schemas.microsoft.com/office/drawing/2014/main" id="{F8E55414-832C-73FB-A703-4465A8A8A8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1395077" y="6138862"/>
            <a:ext cx="680242" cy="58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86" r:id="rId2"/>
    <p:sldLayoutId id="2147483665" r:id="rId3"/>
    <p:sldLayoutId id="2147483687" r:id="rId4"/>
    <p:sldLayoutId id="2147483663" r:id="rId5"/>
    <p:sldLayoutId id="2147483688" r:id="rId6"/>
    <p:sldLayoutId id="2147483668" r:id="rId7"/>
    <p:sldLayoutId id="2147483689" r:id="rId8"/>
    <p:sldLayoutId id="2147483669" r:id="rId9"/>
    <p:sldLayoutId id="2147483690" r:id="rId10"/>
    <p:sldLayoutId id="2147483670" r:id="rId11"/>
    <p:sldLayoutId id="2147483691" r:id="rId12"/>
    <p:sldLayoutId id="2147483664" r:id="rId13"/>
    <p:sldLayoutId id="2147483692" r:id="rId14"/>
    <p:sldLayoutId id="2147483666" r:id="rId15"/>
    <p:sldLayoutId id="2147483693" r:id="rId16"/>
    <p:sldLayoutId id="2147483667" r:id="rId17"/>
    <p:sldLayoutId id="2147483694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5" r:id="rId32"/>
    <p:sldLayoutId id="2147483654" r:id="rId33"/>
    <p:sldLayoutId id="2147483695" r:id="rId34"/>
    <p:sldLayoutId id="2147483655" r:id="rId35"/>
    <p:sldLayoutId id="2147483696" r:id="rId36"/>
    <p:sldLayoutId id="2147483698" r:id="rId37"/>
    <p:sldLayoutId id="2147483697" r:id="rId38"/>
    <p:sldLayoutId id="2147483684" r:id="rId39"/>
    <p:sldLayoutId id="2147483658" r:id="rId40"/>
  </p:sldLayoutIdLst>
  <p:hf hdr="0" ftr="0" dt="0"/>
  <p:txStyles>
    <p:titleStyle>
      <a:lvl1pPr algn="l" defTabSz="914400" rtl="0" eaLnBrk="1" fontAlgn="ctr" latinLnBrk="0" hangingPunct="1">
        <a:lnSpc>
          <a:spcPct val="95000"/>
        </a:lnSpc>
        <a:spcBef>
          <a:spcPct val="0"/>
        </a:spcBef>
        <a:buNone/>
        <a:defRPr sz="5000" b="1" kern="1200" spc="-1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fontAlgn="ctr" latinLnBrk="0" hangingPunct="1">
        <a:lnSpc>
          <a:spcPct val="110000"/>
        </a:lnSpc>
        <a:spcBef>
          <a:spcPts val="600"/>
        </a:spcBef>
        <a:spcAft>
          <a:spcPts val="6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4150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76213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82563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5350" indent="-176213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500" indent="-184150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55713" indent="-176213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431925" indent="-176213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616075" indent="-184150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0" userDrawn="1">
          <p15:clr>
            <a:srgbClr val="9FCC3B"/>
          </p15:clr>
        </p15:guide>
        <p15:guide id="2" pos="665" userDrawn="1">
          <p15:clr>
            <a:srgbClr val="FF0000"/>
          </p15:clr>
        </p15:guide>
        <p15:guide id="3" pos="786" userDrawn="1">
          <p15:clr>
            <a:srgbClr val="FF0000"/>
          </p15:clr>
        </p15:guide>
        <p15:guide id="4" pos="1096" userDrawn="1">
          <p15:clr>
            <a:srgbClr val="FF0000"/>
          </p15:clr>
        </p15:guide>
        <p15:guide id="5" pos="1232" userDrawn="1">
          <p15:clr>
            <a:srgbClr val="FF0000"/>
          </p15:clr>
        </p15:guide>
        <p15:guide id="6" pos="1542" userDrawn="1">
          <p15:clr>
            <a:srgbClr val="FF0000"/>
          </p15:clr>
        </p15:guide>
        <p15:guide id="7" pos="1678" userDrawn="1">
          <p15:clr>
            <a:srgbClr val="FF0000"/>
          </p15:clr>
        </p15:guide>
        <p15:guide id="8" pos="1988" userDrawn="1">
          <p15:clr>
            <a:srgbClr val="FF0000"/>
          </p15:clr>
        </p15:guide>
        <p15:guide id="9" pos="2124" userDrawn="1">
          <p15:clr>
            <a:srgbClr val="FF0000"/>
          </p15:clr>
        </p15:guide>
        <p15:guide id="10" pos="2434" userDrawn="1">
          <p15:clr>
            <a:srgbClr val="FF0000"/>
          </p15:clr>
        </p15:guide>
        <p15:guide id="11" pos="2570" userDrawn="1">
          <p15:clr>
            <a:srgbClr val="FF0000"/>
          </p15:clr>
        </p15:guide>
        <p15:guide id="12" pos="2880" userDrawn="1">
          <p15:clr>
            <a:srgbClr val="FF0000"/>
          </p15:clr>
        </p15:guide>
        <p15:guide id="13" pos="3016" userDrawn="1">
          <p15:clr>
            <a:srgbClr val="FF0000"/>
          </p15:clr>
        </p15:guide>
        <p15:guide id="14" pos="3325" userDrawn="1">
          <p15:clr>
            <a:srgbClr val="FF0000"/>
          </p15:clr>
        </p15:guide>
        <p15:guide id="15" pos="3462" userDrawn="1">
          <p15:clr>
            <a:srgbClr val="FF0000"/>
          </p15:clr>
        </p15:guide>
        <p15:guide id="16" pos="3771" userDrawn="1">
          <p15:clr>
            <a:srgbClr val="FF0000"/>
          </p15:clr>
        </p15:guide>
        <p15:guide id="17" pos="3908" userDrawn="1">
          <p15:clr>
            <a:srgbClr val="FF0000"/>
          </p15:clr>
        </p15:guide>
        <p15:guide id="18" pos="4217" userDrawn="1">
          <p15:clr>
            <a:srgbClr val="FF0000"/>
          </p15:clr>
        </p15:guide>
        <p15:guide id="19" pos="4354" userDrawn="1">
          <p15:clr>
            <a:srgbClr val="FF0000"/>
          </p15:clr>
        </p15:guide>
        <p15:guide id="20" pos="4663" userDrawn="1">
          <p15:clr>
            <a:srgbClr val="FF0000"/>
          </p15:clr>
        </p15:guide>
        <p15:guide id="21" pos="4800" userDrawn="1">
          <p15:clr>
            <a:srgbClr val="FF0000"/>
          </p15:clr>
        </p15:guide>
        <p15:guide id="22" pos="5109" userDrawn="1">
          <p15:clr>
            <a:srgbClr val="FF0000"/>
          </p15:clr>
        </p15:guide>
        <p15:guide id="23" pos="5245" userDrawn="1">
          <p15:clr>
            <a:srgbClr val="FF0000"/>
          </p15:clr>
        </p15:guide>
        <p15:guide id="24" pos="5555" userDrawn="1">
          <p15:clr>
            <a:srgbClr val="FF0000"/>
          </p15:clr>
        </p15:guide>
        <p15:guide id="25" pos="5691" userDrawn="1">
          <p15:clr>
            <a:srgbClr val="FF0000"/>
          </p15:clr>
        </p15:guide>
        <p15:guide id="26" pos="6001" userDrawn="1">
          <p15:clr>
            <a:srgbClr val="FF0000"/>
          </p15:clr>
        </p15:guide>
        <p15:guide id="27" pos="6137" userDrawn="1">
          <p15:clr>
            <a:srgbClr val="FF0000"/>
          </p15:clr>
        </p15:guide>
        <p15:guide id="28" pos="6447" userDrawn="1">
          <p15:clr>
            <a:srgbClr val="FF0000"/>
          </p15:clr>
        </p15:guide>
        <p15:guide id="29" pos="6583" userDrawn="1">
          <p15:clr>
            <a:srgbClr val="FF0000"/>
          </p15:clr>
        </p15:guide>
        <p15:guide id="30" pos="6893" userDrawn="1">
          <p15:clr>
            <a:srgbClr val="FF0000"/>
          </p15:clr>
        </p15:guide>
        <p15:guide id="31" pos="7029" userDrawn="1">
          <p15:clr>
            <a:srgbClr val="FF0000"/>
          </p15:clr>
        </p15:guide>
        <p15:guide id="32" pos="7339" userDrawn="1">
          <p15:clr>
            <a:srgbClr val="9FCC3B"/>
          </p15:clr>
        </p15:guide>
        <p15:guide id="33" orient="horz" pos="340" userDrawn="1">
          <p15:clr>
            <a:srgbClr val="9FCC3B"/>
          </p15:clr>
        </p15:guide>
        <p15:guide id="34" orient="horz" pos="665" userDrawn="1">
          <p15:clr>
            <a:srgbClr val="FF0000"/>
          </p15:clr>
        </p15:guide>
        <p15:guide id="35" orient="horz" pos="784" userDrawn="1">
          <p15:clr>
            <a:srgbClr val="FF0000"/>
          </p15:clr>
        </p15:guide>
        <p15:guide id="36" orient="horz" pos="1110" userDrawn="1">
          <p15:clr>
            <a:srgbClr val="FF0000"/>
          </p15:clr>
        </p15:guide>
        <p15:guide id="37" orient="horz" pos="1235" userDrawn="1">
          <p15:clr>
            <a:srgbClr val="FF0000"/>
          </p15:clr>
        </p15:guide>
        <p15:guide id="38" orient="horz" pos="1550" userDrawn="1">
          <p15:clr>
            <a:srgbClr val="FF0000"/>
          </p15:clr>
        </p15:guide>
        <p15:guide id="39" orient="horz" pos="1680" userDrawn="1">
          <p15:clr>
            <a:srgbClr val="FF0000"/>
          </p15:clr>
        </p15:guide>
        <p15:guide id="40" orient="horz" pos="1995" userDrawn="1">
          <p15:clr>
            <a:srgbClr val="FF0000"/>
          </p15:clr>
        </p15:guide>
        <p15:guide id="41" orient="horz" pos="2120" userDrawn="1">
          <p15:clr>
            <a:srgbClr val="FF0000"/>
          </p15:clr>
        </p15:guide>
        <p15:guide id="42" orient="horz" pos="2432" userDrawn="1">
          <p15:clr>
            <a:srgbClr val="FF0000"/>
          </p15:clr>
        </p15:guide>
        <p15:guide id="43" orient="horz" pos="2571" userDrawn="1">
          <p15:clr>
            <a:srgbClr val="FF0000"/>
          </p15:clr>
        </p15:guide>
        <p15:guide id="44" orient="horz" pos="2886" userDrawn="1">
          <p15:clr>
            <a:srgbClr val="FF0000"/>
          </p15:clr>
        </p15:guide>
        <p15:guide id="45" orient="horz" pos="3011" userDrawn="1">
          <p15:clr>
            <a:srgbClr val="FF0000"/>
          </p15:clr>
        </p15:guide>
        <p15:guide id="46" orient="horz" pos="3462" userDrawn="1">
          <p15:clr>
            <a:srgbClr val="FF0000"/>
          </p15:clr>
        </p15:guide>
        <p15:guide id="48" orient="horz" pos="3979" userDrawn="1">
          <p15:clr>
            <a:srgbClr val="9FCC3B"/>
          </p15:clr>
        </p15:guide>
        <p15:guide id="49" pos="211" userDrawn="1">
          <p15:clr>
            <a:srgbClr val="FF0000"/>
          </p15:clr>
        </p15:guide>
        <p15:guide id="50" pos="7469" userDrawn="1">
          <p15:clr>
            <a:srgbClr val="FF0000"/>
          </p15:clr>
        </p15:guide>
        <p15:guide id="51" orient="horz" pos="210" userDrawn="1">
          <p15:clr>
            <a:srgbClr val="FF0000"/>
          </p15:clr>
        </p15:guide>
        <p15:guide id="52" orient="horz" pos="4110" userDrawn="1">
          <p15:clr>
            <a:srgbClr val="FF0000"/>
          </p15:clr>
        </p15:guide>
        <p15:guide id="53" orient="horz" pos="3776" userDrawn="1">
          <p15:clr>
            <a:srgbClr val="FF0000"/>
          </p15:clr>
        </p15:guide>
        <p15:guide id="54" orient="horz" pos="3339" userDrawn="1">
          <p15:clr>
            <a:srgbClr val="FF00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EA6FF1DF-2473-629F-FA63-7A3A2DE458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395077" y="6138862"/>
            <a:ext cx="680242" cy="58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23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0" userDrawn="1">
          <p15:clr>
            <a:srgbClr val="9FCC3B"/>
          </p15:clr>
        </p15:guide>
        <p15:guide id="2" pos="665" userDrawn="1">
          <p15:clr>
            <a:srgbClr val="FF0000"/>
          </p15:clr>
        </p15:guide>
        <p15:guide id="3" pos="786" userDrawn="1">
          <p15:clr>
            <a:srgbClr val="FF0000"/>
          </p15:clr>
        </p15:guide>
        <p15:guide id="4" pos="1096" userDrawn="1">
          <p15:clr>
            <a:srgbClr val="FF0000"/>
          </p15:clr>
        </p15:guide>
        <p15:guide id="5" pos="1232" userDrawn="1">
          <p15:clr>
            <a:srgbClr val="FF0000"/>
          </p15:clr>
        </p15:guide>
        <p15:guide id="6" pos="1542" userDrawn="1">
          <p15:clr>
            <a:srgbClr val="FF0000"/>
          </p15:clr>
        </p15:guide>
        <p15:guide id="7" pos="1678" userDrawn="1">
          <p15:clr>
            <a:srgbClr val="FF0000"/>
          </p15:clr>
        </p15:guide>
        <p15:guide id="8" pos="1988" userDrawn="1">
          <p15:clr>
            <a:srgbClr val="FF0000"/>
          </p15:clr>
        </p15:guide>
        <p15:guide id="9" pos="2124" userDrawn="1">
          <p15:clr>
            <a:srgbClr val="FF0000"/>
          </p15:clr>
        </p15:guide>
        <p15:guide id="10" pos="2434" userDrawn="1">
          <p15:clr>
            <a:srgbClr val="FF0000"/>
          </p15:clr>
        </p15:guide>
        <p15:guide id="11" pos="2570" userDrawn="1">
          <p15:clr>
            <a:srgbClr val="FF0000"/>
          </p15:clr>
        </p15:guide>
        <p15:guide id="12" pos="2880" userDrawn="1">
          <p15:clr>
            <a:srgbClr val="FF0000"/>
          </p15:clr>
        </p15:guide>
        <p15:guide id="13" pos="3016" userDrawn="1">
          <p15:clr>
            <a:srgbClr val="FF0000"/>
          </p15:clr>
        </p15:guide>
        <p15:guide id="14" pos="3325" userDrawn="1">
          <p15:clr>
            <a:srgbClr val="FF0000"/>
          </p15:clr>
        </p15:guide>
        <p15:guide id="15" pos="3462" userDrawn="1">
          <p15:clr>
            <a:srgbClr val="FF0000"/>
          </p15:clr>
        </p15:guide>
        <p15:guide id="16" pos="3771" userDrawn="1">
          <p15:clr>
            <a:srgbClr val="FF0000"/>
          </p15:clr>
        </p15:guide>
        <p15:guide id="17" pos="3908" userDrawn="1">
          <p15:clr>
            <a:srgbClr val="FF0000"/>
          </p15:clr>
        </p15:guide>
        <p15:guide id="18" pos="4217" userDrawn="1">
          <p15:clr>
            <a:srgbClr val="FF0000"/>
          </p15:clr>
        </p15:guide>
        <p15:guide id="19" pos="4354" userDrawn="1">
          <p15:clr>
            <a:srgbClr val="FF0000"/>
          </p15:clr>
        </p15:guide>
        <p15:guide id="20" pos="4663" userDrawn="1">
          <p15:clr>
            <a:srgbClr val="FF0000"/>
          </p15:clr>
        </p15:guide>
        <p15:guide id="21" pos="4800" userDrawn="1">
          <p15:clr>
            <a:srgbClr val="FF0000"/>
          </p15:clr>
        </p15:guide>
        <p15:guide id="22" pos="5109" userDrawn="1">
          <p15:clr>
            <a:srgbClr val="FF0000"/>
          </p15:clr>
        </p15:guide>
        <p15:guide id="23" pos="5245" userDrawn="1">
          <p15:clr>
            <a:srgbClr val="FF0000"/>
          </p15:clr>
        </p15:guide>
        <p15:guide id="24" pos="5555" userDrawn="1">
          <p15:clr>
            <a:srgbClr val="FF0000"/>
          </p15:clr>
        </p15:guide>
        <p15:guide id="25" pos="5691" userDrawn="1">
          <p15:clr>
            <a:srgbClr val="FF0000"/>
          </p15:clr>
        </p15:guide>
        <p15:guide id="26" pos="6001" userDrawn="1">
          <p15:clr>
            <a:srgbClr val="FF0000"/>
          </p15:clr>
        </p15:guide>
        <p15:guide id="27" pos="6137" userDrawn="1">
          <p15:clr>
            <a:srgbClr val="FF0000"/>
          </p15:clr>
        </p15:guide>
        <p15:guide id="28" pos="6447" userDrawn="1">
          <p15:clr>
            <a:srgbClr val="FF0000"/>
          </p15:clr>
        </p15:guide>
        <p15:guide id="29" pos="6583" userDrawn="1">
          <p15:clr>
            <a:srgbClr val="FF0000"/>
          </p15:clr>
        </p15:guide>
        <p15:guide id="30" pos="6893" userDrawn="1">
          <p15:clr>
            <a:srgbClr val="FF0000"/>
          </p15:clr>
        </p15:guide>
        <p15:guide id="31" pos="7029" userDrawn="1">
          <p15:clr>
            <a:srgbClr val="FF0000"/>
          </p15:clr>
        </p15:guide>
        <p15:guide id="32" pos="7339" userDrawn="1">
          <p15:clr>
            <a:srgbClr val="9FCC3B"/>
          </p15:clr>
        </p15:guide>
        <p15:guide id="33" orient="horz" pos="340" userDrawn="1">
          <p15:clr>
            <a:srgbClr val="9FCC3B"/>
          </p15:clr>
        </p15:guide>
        <p15:guide id="34" orient="horz" pos="665" userDrawn="1">
          <p15:clr>
            <a:srgbClr val="FF0000"/>
          </p15:clr>
        </p15:guide>
        <p15:guide id="35" orient="horz" pos="784" userDrawn="1">
          <p15:clr>
            <a:srgbClr val="FF0000"/>
          </p15:clr>
        </p15:guide>
        <p15:guide id="36" orient="horz" pos="1110" userDrawn="1">
          <p15:clr>
            <a:srgbClr val="FF0000"/>
          </p15:clr>
        </p15:guide>
        <p15:guide id="37" orient="horz" pos="1235" userDrawn="1">
          <p15:clr>
            <a:srgbClr val="FF0000"/>
          </p15:clr>
        </p15:guide>
        <p15:guide id="38" orient="horz" pos="1550" userDrawn="1">
          <p15:clr>
            <a:srgbClr val="FF0000"/>
          </p15:clr>
        </p15:guide>
        <p15:guide id="39" orient="horz" pos="1680" userDrawn="1">
          <p15:clr>
            <a:srgbClr val="FF0000"/>
          </p15:clr>
        </p15:guide>
        <p15:guide id="40" orient="horz" pos="1995" userDrawn="1">
          <p15:clr>
            <a:srgbClr val="FF0000"/>
          </p15:clr>
        </p15:guide>
        <p15:guide id="41" orient="horz" pos="2120" userDrawn="1">
          <p15:clr>
            <a:srgbClr val="FF0000"/>
          </p15:clr>
        </p15:guide>
        <p15:guide id="42" orient="horz" pos="2432" userDrawn="1">
          <p15:clr>
            <a:srgbClr val="FF0000"/>
          </p15:clr>
        </p15:guide>
        <p15:guide id="43" orient="horz" pos="2571" userDrawn="1">
          <p15:clr>
            <a:srgbClr val="FF0000"/>
          </p15:clr>
        </p15:guide>
        <p15:guide id="44" orient="horz" pos="2886" userDrawn="1">
          <p15:clr>
            <a:srgbClr val="FF0000"/>
          </p15:clr>
        </p15:guide>
        <p15:guide id="45" orient="horz" pos="3011" userDrawn="1">
          <p15:clr>
            <a:srgbClr val="FF0000"/>
          </p15:clr>
        </p15:guide>
        <p15:guide id="46" orient="horz" pos="3462" userDrawn="1">
          <p15:clr>
            <a:srgbClr val="FF0000"/>
          </p15:clr>
        </p15:guide>
        <p15:guide id="47" orient="horz" pos="3979" userDrawn="1">
          <p15:clr>
            <a:srgbClr val="9FCC3B"/>
          </p15:clr>
        </p15:guide>
        <p15:guide id="48" pos="211" userDrawn="1">
          <p15:clr>
            <a:srgbClr val="FF0000"/>
          </p15:clr>
        </p15:guide>
        <p15:guide id="49" pos="7469" userDrawn="1">
          <p15:clr>
            <a:srgbClr val="FF0000"/>
          </p15:clr>
        </p15:guide>
        <p15:guide id="50" orient="horz" pos="210" userDrawn="1">
          <p15:clr>
            <a:srgbClr val="FF0000"/>
          </p15:clr>
        </p15:guide>
        <p15:guide id="51" orient="horz" pos="4110" userDrawn="1">
          <p15:clr>
            <a:srgbClr val="FF0000"/>
          </p15:clr>
        </p15:guide>
        <p15:guide id="52" orient="horz" pos="3776" userDrawn="1">
          <p15:clr>
            <a:srgbClr val="FF0000"/>
          </p15:clr>
        </p15:guide>
        <p15:guide id="53" orient="horz" pos="3339" userDrawn="1">
          <p15:clr>
            <a:srgbClr val="FF000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BFA12CB4-47CA-D866-E511-A9DFF95A2C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95077" y="6138862"/>
            <a:ext cx="680242" cy="58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59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0" userDrawn="1">
          <p15:clr>
            <a:srgbClr val="9FCC3B"/>
          </p15:clr>
        </p15:guide>
        <p15:guide id="2" pos="665" userDrawn="1">
          <p15:clr>
            <a:srgbClr val="FF0000"/>
          </p15:clr>
        </p15:guide>
        <p15:guide id="3" pos="786" userDrawn="1">
          <p15:clr>
            <a:srgbClr val="FF0000"/>
          </p15:clr>
        </p15:guide>
        <p15:guide id="4" pos="1096" userDrawn="1">
          <p15:clr>
            <a:srgbClr val="FF0000"/>
          </p15:clr>
        </p15:guide>
        <p15:guide id="5" pos="1232" userDrawn="1">
          <p15:clr>
            <a:srgbClr val="FF0000"/>
          </p15:clr>
        </p15:guide>
        <p15:guide id="6" pos="1542" userDrawn="1">
          <p15:clr>
            <a:srgbClr val="FF0000"/>
          </p15:clr>
        </p15:guide>
        <p15:guide id="7" pos="1678" userDrawn="1">
          <p15:clr>
            <a:srgbClr val="FF0000"/>
          </p15:clr>
        </p15:guide>
        <p15:guide id="8" pos="1988" userDrawn="1">
          <p15:clr>
            <a:srgbClr val="FF0000"/>
          </p15:clr>
        </p15:guide>
        <p15:guide id="9" pos="2124" userDrawn="1">
          <p15:clr>
            <a:srgbClr val="FF0000"/>
          </p15:clr>
        </p15:guide>
        <p15:guide id="10" pos="2434" userDrawn="1">
          <p15:clr>
            <a:srgbClr val="FF0000"/>
          </p15:clr>
        </p15:guide>
        <p15:guide id="11" pos="2570" userDrawn="1">
          <p15:clr>
            <a:srgbClr val="FF0000"/>
          </p15:clr>
        </p15:guide>
        <p15:guide id="12" pos="2880" userDrawn="1">
          <p15:clr>
            <a:srgbClr val="FF0000"/>
          </p15:clr>
        </p15:guide>
        <p15:guide id="13" pos="3016" userDrawn="1">
          <p15:clr>
            <a:srgbClr val="FF0000"/>
          </p15:clr>
        </p15:guide>
        <p15:guide id="14" pos="3325" userDrawn="1">
          <p15:clr>
            <a:srgbClr val="FF0000"/>
          </p15:clr>
        </p15:guide>
        <p15:guide id="15" pos="3462" userDrawn="1">
          <p15:clr>
            <a:srgbClr val="FF0000"/>
          </p15:clr>
        </p15:guide>
        <p15:guide id="16" pos="3771" userDrawn="1">
          <p15:clr>
            <a:srgbClr val="FF0000"/>
          </p15:clr>
        </p15:guide>
        <p15:guide id="17" pos="3908" userDrawn="1">
          <p15:clr>
            <a:srgbClr val="FF0000"/>
          </p15:clr>
        </p15:guide>
        <p15:guide id="18" pos="4217" userDrawn="1">
          <p15:clr>
            <a:srgbClr val="FF0000"/>
          </p15:clr>
        </p15:guide>
        <p15:guide id="19" pos="4354" userDrawn="1">
          <p15:clr>
            <a:srgbClr val="FF0000"/>
          </p15:clr>
        </p15:guide>
        <p15:guide id="20" pos="4663" userDrawn="1">
          <p15:clr>
            <a:srgbClr val="FF0000"/>
          </p15:clr>
        </p15:guide>
        <p15:guide id="21" pos="4800" userDrawn="1">
          <p15:clr>
            <a:srgbClr val="FF0000"/>
          </p15:clr>
        </p15:guide>
        <p15:guide id="22" pos="5109" userDrawn="1">
          <p15:clr>
            <a:srgbClr val="FF0000"/>
          </p15:clr>
        </p15:guide>
        <p15:guide id="23" pos="5245" userDrawn="1">
          <p15:clr>
            <a:srgbClr val="FF0000"/>
          </p15:clr>
        </p15:guide>
        <p15:guide id="24" pos="5555" userDrawn="1">
          <p15:clr>
            <a:srgbClr val="FF0000"/>
          </p15:clr>
        </p15:guide>
        <p15:guide id="25" pos="5691" userDrawn="1">
          <p15:clr>
            <a:srgbClr val="FF0000"/>
          </p15:clr>
        </p15:guide>
        <p15:guide id="26" pos="6001" userDrawn="1">
          <p15:clr>
            <a:srgbClr val="FF0000"/>
          </p15:clr>
        </p15:guide>
        <p15:guide id="27" pos="6137" userDrawn="1">
          <p15:clr>
            <a:srgbClr val="FF0000"/>
          </p15:clr>
        </p15:guide>
        <p15:guide id="28" pos="6447" userDrawn="1">
          <p15:clr>
            <a:srgbClr val="FF0000"/>
          </p15:clr>
        </p15:guide>
        <p15:guide id="29" pos="6583" userDrawn="1">
          <p15:clr>
            <a:srgbClr val="FF0000"/>
          </p15:clr>
        </p15:guide>
        <p15:guide id="30" pos="6893" userDrawn="1">
          <p15:clr>
            <a:srgbClr val="FF0000"/>
          </p15:clr>
        </p15:guide>
        <p15:guide id="31" pos="7029" userDrawn="1">
          <p15:clr>
            <a:srgbClr val="FF0000"/>
          </p15:clr>
        </p15:guide>
        <p15:guide id="32" pos="7339" userDrawn="1">
          <p15:clr>
            <a:srgbClr val="9FCC3B"/>
          </p15:clr>
        </p15:guide>
        <p15:guide id="33" orient="horz" pos="340" userDrawn="1">
          <p15:clr>
            <a:srgbClr val="9FCC3B"/>
          </p15:clr>
        </p15:guide>
        <p15:guide id="34" orient="horz" pos="665" userDrawn="1">
          <p15:clr>
            <a:srgbClr val="FF0000"/>
          </p15:clr>
        </p15:guide>
        <p15:guide id="35" orient="horz" pos="784" userDrawn="1">
          <p15:clr>
            <a:srgbClr val="FF0000"/>
          </p15:clr>
        </p15:guide>
        <p15:guide id="36" orient="horz" pos="1110" userDrawn="1">
          <p15:clr>
            <a:srgbClr val="FF0000"/>
          </p15:clr>
        </p15:guide>
        <p15:guide id="37" orient="horz" pos="1235" userDrawn="1">
          <p15:clr>
            <a:srgbClr val="FF0000"/>
          </p15:clr>
        </p15:guide>
        <p15:guide id="38" orient="horz" pos="1550" userDrawn="1">
          <p15:clr>
            <a:srgbClr val="FF0000"/>
          </p15:clr>
        </p15:guide>
        <p15:guide id="39" orient="horz" pos="1680" userDrawn="1">
          <p15:clr>
            <a:srgbClr val="FF0000"/>
          </p15:clr>
        </p15:guide>
        <p15:guide id="40" orient="horz" pos="1995" userDrawn="1">
          <p15:clr>
            <a:srgbClr val="FF0000"/>
          </p15:clr>
        </p15:guide>
        <p15:guide id="41" orient="horz" pos="2120" userDrawn="1">
          <p15:clr>
            <a:srgbClr val="FF0000"/>
          </p15:clr>
        </p15:guide>
        <p15:guide id="42" orient="horz" pos="2432" userDrawn="1">
          <p15:clr>
            <a:srgbClr val="FF0000"/>
          </p15:clr>
        </p15:guide>
        <p15:guide id="43" orient="horz" pos="2571" userDrawn="1">
          <p15:clr>
            <a:srgbClr val="FF0000"/>
          </p15:clr>
        </p15:guide>
        <p15:guide id="44" orient="horz" pos="2886" userDrawn="1">
          <p15:clr>
            <a:srgbClr val="FF0000"/>
          </p15:clr>
        </p15:guide>
        <p15:guide id="45" orient="horz" pos="3011" userDrawn="1">
          <p15:clr>
            <a:srgbClr val="FF0000"/>
          </p15:clr>
        </p15:guide>
        <p15:guide id="46" orient="horz" pos="3462" userDrawn="1">
          <p15:clr>
            <a:srgbClr val="FF0000"/>
          </p15:clr>
        </p15:guide>
        <p15:guide id="47" orient="horz" pos="3979" userDrawn="1">
          <p15:clr>
            <a:srgbClr val="9FCC3B"/>
          </p15:clr>
        </p15:guide>
        <p15:guide id="48" pos="211" userDrawn="1">
          <p15:clr>
            <a:srgbClr val="FF0000"/>
          </p15:clr>
        </p15:guide>
        <p15:guide id="49" pos="7469" userDrawn="1">
          <p15:clr>
            <a:srgbClr val="FF0000"/>
          </p15:clr>
        </p15:guide>
        <p15:guide id="50" orient="horz" pos="210" userDrawn="1">
          <p15:clr>
            <a:srgbClr val="FF0000"/>
          </p15:clr>
        </p15:guide>
        <p15:guide id="51" orient="horz" pos="4110" userDrawn="1">
          <p15:clr>
            <a:srgbClr val="FF0000"/>
          </p15:clr>
        </p15:guide>
        <p15:guide id="52" orient="horz" pos="3776" userDrawn="1">
          <p15:clr>
            <a:srgbClr val="FF0000"/>
          </p15:clr>
        </p15:guide>
        <p15:guide id="53" orient="horz" pos="3339" userDrawn="1">
          <p15:clr>
            <a:srgbClr val="FF000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49" y="1133475"/>
            <a:ext cx="11110913" cy="132714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/>
              <a:t>Här placeras alla rubriker.</a:t>
            </a:r>
            <a:br>
              <a:rPr lang="sv-SE" dirty="0"/>
            </a:br>
            <a:r>
              <a:rPr lang="sv-SE" dirty="0"/>
              <a:t>Fast plats uppe i vänsterhörnet.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749" y="2905516"/>
            <a:ext cx="10402889" cy="30903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6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9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50511" y="546894"/>
            <a:ext cx="1406525" cy="15456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700">
                <a:solidFill>
                  <a:schemeClr val="tx1"/>
                </a:solidFill>
              </a:defRPr>
            </a:lvl1pPr>
          </a:lstStyle>
          <a:p>
            <a:fld id="{42B3FD0C-767B-450C-B991-A65EEB205D62}" type="datetime1">
              <a:rPr lang="sv-SE" smtClean="0"/>
              <a:pPr/>
              <a:t>2026-09-30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750" y="558407"/>
            <a:ext cx="4114800" cy="1301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92B83393-5CFE-273E-6E2F-0DFA550A7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42863" y="6362700"/>
            <a:ext cx="402432" cy="228600"/>
          </a:xfrm>
          <a:custGeom>
            <a:avLst/>
            <a:gdLst>
              <a:gd name="csX0" fmla="*/ 0 w 402432"/>
              <a:gd name="csY0" fmla="*/ 0 h 228600"/>
              <a:gd name="csX1" fmla="*/ 402432 w 402432"/>
              <a:gd name="csY1" fmla="*/ 0 h 228600"/>
              <a:gd name="csX2" fmla="*/ 402432 w 402432"/>
              <a:gd name="csY2" fmla="*/ 130967 h 228600"/>
              <a:gd name="csX3" fmla="*/ 304799 w 402432"/>
              <a:gd name="csY3" fmla="*/ 228600 h 228600"/>
              <a:gd name="csX4" fmla="*/ 0 w 402432"/>
              <a:gd name="csY4" fmla="*/ 228600 h 228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02432" h="228600">
                <a:moveTo>
                  <a:pt x="0" y="0"/>
                </a:moveTo>
                <a:lnTo>
                  <a:pt x="402432" y="0"/>
                </a:lnTo>
                <a:lnTo>
                  <a:pt x="402432" y="130967"/>
                </a:lnTo>
                <a:cubicBezTo>
                  <a:pt x="402432" y="184888"/>
                  <a:pt x="358720" y="228600"/>
                  <a:pt x="304799" y="228600"/>
                </a:cubicBezTo>
                <a:lnTo>
                  <a:pt x="0" y="228600"/>
                </a:lnTo>
                <a:close/>
              </a:path>
            </a:pathLst>
          </a:custGeom>
          <a:solidFill>
            <a:srgbClr val="F5F0E6"/>
          </a:solidFill>
        </p:spPr>
        <p:txBody>
          <a:bodyPr vert="horz" wrap="square" lIns="0" tIns="0" rIns="90000" bIns="0" rtlCol="0" anchor="ctr">
            <a:noAutofit/>
          </a:bodyPr>
          <a:lstStyle>
            <a:lvl1pPr algn="r"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3" name="Bild 12">
            <a:extLst>
              <a:ext uri="{FF2B5EF4-FFF2-40B4-BE49-F238E27FC236}">
                <a16:creationId xmlns:a16="http://schemas.microsoft.com/office/drawing/2014/main" id="{F8E55414-832C-73FB-A703-4465A8A8A8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1395077" y="6138862"/>
            <a:ext cx="680242" cy="58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300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2" r:id="rId20"/>
    <p:sldLayoutId id="2147483763" r:id="rId21"/>
    <p:sldLayoutId id="2147483764" r:id="rId22"/>
    <p:sldLayoutId id="2147483765" r:id="rId23"/>
    <p:sldLayoutId id="2147483766" r:id="rId24"/>
    <p:sldLayoutId id="2147483767" r:id="rId25"/>
    <p:sldLayoutId id="2147483768" r:id="rId26"/>
    <p:sldLayoutId id="2147483769" r:id="rId27"/>
    <p:sldLayoutId id="2147483770" r:id="rId28"/>
    <p:sldLayoutId id="2147483771" r:id="rId29"/>
    <p:sldLayoutId id="2147483772" r:id="rId30"/>
    <p:sldLayoutId id="2147483773" r:id="rId31"/>
    <p:sldLayoutId id="2147483774" r:id="rId32"/>
    <p:sldLayoutId id="2147483775" r:id="rId33"/>
    <p:sldLayoutId id="2147483776" r:id="rId34"/>
    <p:sldLayoutId id="2147483777" r:id="rId35"/>
    <p:sldLayoutId id="2147483778" r:id="rId36"/>
    <p:sldLayoutId id="2147483779" r:id="rId37"/>
    <p:sldLayoutId id="2147483780" r:id="rId38"/>
  </p:sldLayoutIdLst>
  <p:hf hdr="0" ftr="0" dt="0"/>
  <p:txStyles>
    <p:titleStyle>
      <a:lvl1pPr algn="l" defTabSz="914400" rtl="0" eaLnBrk="1" fontAlgn="ctr" latinLnBrk="0" hangingPunct="1">
        <a:lnSpc>
          <a:spcPct val="95000"/>
        </a:lnSpc>
        <a:spcBef>
          <a:spcPct val="0"/>
        </a:spcBef>
        <a:buNone/>
        <a:defRPr sz="5000" b="1" kern="1200" spc="-1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6213" indent="-176213" algn="l" defTabSz="914400" rtl="0" eaLnBrk="1" fontAlgn="ctr" latinLnBrk="0" hangingPunct="1">
        <a:lnSpc>
          <a:spcPct val="110000"/>
        </a:lnSpc>
        <a:spcBef>
          <a:spcPts val="600"/>
        </a:spcBef>
        <a:spcAft>
          <a:spcPts val="600"/>
        </a:spcAft>
        <a:buSzPct val="75000"/>
        <a:buFontTx/>
        <a:buBlip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4150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76213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82563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5350" indent="-176213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500" indent="-184150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255713" indent="-176213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431925" indent="-176213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616075" indent="-184150" algn="l" defTabSz="914400" rtl="0" eaLnBrk="1" fontAlgn="ctr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0">
          <p15:clr>
            <a:srgbClr val="9FCC3B"/>
          </p15:clr>
        </p15:guide>
        <p15:guide id="2" pos="665">
          <p15:clr>
            <a:srgbClr val="FF0000"/>
          </p15:clr>
        </p15:guide>
        <p15:guide id="3" pos="786">
          <p15:clr>
            <a:srgbClr val="FF0000"/>
          </p15:clr>
        </p15:guide>
        <p15:guide id="4" pos="1096">
          <p15:clr>
            <a:srgbClr val="FF0000"/>
          </p15:clr>
        </p15:guide>
        <p15:guide id="5" pos="1232">
          <p15:clr>
            <a:srgbClr val="FF0000"/>
          </p15:clr>
        </p15:guide>
        <p15:guide id="6" pos="1542">
          <p15:clr>
            <a:srgbClr val="FF0000"/>
          </p15:clr>
        </p15:guide>
        <p15:guide id="7" pos="1678">
          <p15:clr>
            <a:srgbClr val="FF0000"/>
          </p15:clr>
        </p15:guide>
        <p15:guide id="8" pos="1988">
          <p15:clr>
            <a:srgbClr val="FF0000"/>
          </p15:clr>
        </p15:guide>
        <p15:guide id="9" pos="2124">
          <p15:clr>
            <a:srgbClr val="FF0000"/>
          </p15:clr>
        </p15:guide>
        <p15:guide id="10" pos="2434">
          <p15:clr>
            <a:srgbClr val="FF0000"/>
          </p15:clr>
        </p15:guide>
        <p15:guide id="11" pos="2570">
          <p15:clr>
            <a:srgbClr val="FF0000"/>
          </p15:clr>
        </p15:guide>
        <p15:guide id="12" pos="2880">
          <p15:clr>
            <a:srgbClr val="FF0000"/>
          </p15:clr>
        </p15:guide>
        <p15:guide id="13" pos="3016">
          <p15:clr>
            <a:srgbClr val="FF0000"/>
          </p15:clr>
        </p15:guide>
        <p15:guide id="14" pos="3325">
          <p15:clr>
            <a:srgbClr val="FF0000"/>
          </p15:clr>
        </p15:guide>
        <p15:guide id="15" pos="3462">
          <p15:clr>
            <a:srgbClr val="FF0000"/>
          </p15:clr>
        </p15:guide>
        <p15:guide id="16" pos="3771">
          <p15:clr>
            <a:srgbClr val="FF0000"/>
          </p15:clr>
        </p15:guide>
        <p15:guide id="17" pos="3908">
          <p15:clr>
            <a:srgbClr val="FF0000"/>
          </p15:clr>
        </p15:guide>
        <p15:guide id="18" pos="4217">
          <p15:clr>
            <a:srgbClr val="FF0000"/>
          </p15:clr>
        </p15:guide>
        <p15:guide id="19" pos="4354">
          <p15:clr>
            <a:srgbClr val="FF0000"/>
          </p15:clr>
        </p15:guide>
        <p15:guide id="20" pos="4663">
          <p15:clr>
            <a:srgbClr val="FF0000"/>
          </p15:clr>
        </p15:guide>
        <p15:guide id="21" pos="4800">
          <p15:clr>
            <a:srgbClr val="FF0000"/>
          </p15:clr>
        </p15:guide>
        <p15:guide id="22" pos="5109">
          <p15:clr>
            <a:srgbClr val="FF0000"/>
          </p15:clr>
        </p15:guide>
        <p15:guide id="23" pos="5245">
          <p15:clr>
            <a:srgbClr val="FF0000"/>
          </p15:clr>
        </p15:guide>
        <p15:guide id="24" pos="5555">
          <p15:clr>
            <a:srgbClr val="FF0000"/>
          </p15:clr>
        </p15:guide>
        <p15:guide id="25" pos="5691">
          <p15:clr>
            <a:srgbClr val="FF0000"/>
          </p15:clr>
        </p15:guide>
        <p15:guide id="26" pos="6001">
          <p15:clr>
            <a:srgbClr val="FF0000"/>
          </p15:clr>
        </p15:guide>
        <p15:guide id="27" pos="6137">
          <p15:clr>
            <a:srgbClr val="FF0000"/>
          </p15:clr>
        </p15:guide>
        <p15:guide id="28" pos="6447">
          <p15:clr>
            <a:srgbClr val="FF0000"/>
          </p15:clr>
        </p15:guide>
        <p15:guide id="29" pos="6583">
          <p15:clr>
            <a:srgbClr val="FF0000"/>
          </p15:clr>
        </p15:guide>
        <p15:guide id="30" pos="6893">
          <p15:clr>
            <a:srgbClr val="FF0000"/>
          </p15:clr>
        </p15:guide>
        <p15:guide id="31" pos="7029">
          <p15:clr>
            <a:srgbClr val="FF0000"/>
          </p15:clr>
        </p15:guide>
        <p15:guide id="32" pos="7339">
          <p15:clr>
            <a:srgbClr val="9FCC3B"/>
          </p15:clr>
        </p15:guide>
        <p15:guide id="33" orient="horz" pos="340">
          <p15:clr>
            <a:srgbClr val="9FCC3B"/>
          </p15:clr>
        </p15:guide>
        <p15:guide id="34" orient="horz" pos="665">
          <p15:clr>
            <a:srgbClr val="FF0000"/>
          </p15:clr>
        </p15:guide>
        <p15:guide id="35" orient="horz" pos="784">
          <p15:clr>
            <a:srgbClr val="FF0000"/>
          </p15:clr>
        </p15:guide>
        <p15:guide id="36" orient="horz" pos="1110">
          <p15:clr>
            <a:srgbClr val="FF0000"/>
          </p15:clr>
        </p15:guide>
        <p15:guide id="37" orient="horz" pos="1235">
          <p15:clr>
            <a:srgbClr val="FF0000"/>
          </p15:clr>
        </p15:guide>
        <p15:guide id="38" orient="horz" pos="1550">
          <p15:clr>
            <a:srgbClr val="FF0000"/>
          </p15:clr>
        </p15:guide>
        <p15:guide id="39" orient="horz" pos="1680">
          <p15:clr>
            <a:srgbClr val="FF0000"/>
          </p15:clr>
        </p15:guide>
        <p15:guide id="40" orient="horz" pos="1995">
          <p15:clr>
            <a:srgbClr val="FF0000"/>
          </p15:clr>
        </p15:guide>
        <p15:guide id="41" orient="horz" pos="2120">
          <p15:clr>
            <a:srgbClr val="FF0000"/>
          </p15:clr>
        </p15:guide>
        <p15:guide id="42" orient="horz" pos="2432">
          <p15:clr>
            <a:srgbClr val="FF0000"/>
          </p15:clr>
        </p15:guide>
        <p15:guide id="43" orient="horz" pos="2571">
          <p15:clr>
            <a:srgbClr val="FF0000"/>
          </p15:clr>
        </p15:guide>
        <p15:guide id="44" orient="horz" pos="2886">
          <p15:clr>
            <a:srgbClr val="FF0000"/>
          </p15:clr>
        </p15:guide>
        <p15:guide id="45" orient="horz" pos="3011">
          <p15:clr>
            <a:srgbClr val="FF0000"/>
          </p15:clr>
        </p15:guide>
        <p15:guide id="46" orient="horz" pos="3462">
          <p15:clr>
            <a:srgbClr val="FF0000"/>
          </p15:clr>
        </p15:guide>
        <p15:guide id="48" orient="horz" pos="3979">
          <p15:clr>
            <a:srgbClr val="9FCC3B"/>
          </p15:clr>
        </p15:guide>
        <p15:guide id="49" pos="211">
          <p15:clr>
            <a:srgbClr val="FF0000"/>
          </p15:clr>
        </p15:guide>
        <p15:guide id="50" pos="7469">
          <p15:clr>
            <a:srgbClr val="FF0000"/>
          </p15:clr>
        </p15:guide>
        <p15:guide id="51" orient="horz" pos="210">
          <p15:clr>
            <a:srgbClr val="FF0000"/>
          </p15:clr>
        </p15:guide>
        <p15:guide id="52" orient="horz" pos="4110">
          <p15:clr>
            <a:srgbClr val="FF0000"/>
          </p15:clr>
        </p15:guide>
        <p15:guide id="53" orient="horz" pos="3776">
          <p15:clr>
            <a:srgbClr val="FF0000"/>
          </p15:clr>
        </p15:guide>
        <p15:guide id="54" orient="horz" pos="3339">
          <p15:clr>
            <a:srgbClr val="FF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6267C426-04E6-900D-87EA-46D35D4366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62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8" name="Rubrik 3">
            <a:extLst>
              <a:ext uri="{FF2B5EF4-FFF2-40B4-BE49-F238E27FC236}">
                <a16:creationId xmlns:a16="http://schemas.microsoft.com/office/drawing/2014/main" id="{EF02F327-388D-1E4E-9E94-4EDA919FAB19}"/>
              </a:ext>
            </a:extLst>
          </p:cNvPr>
          <p:cNvSpPr txBox="1">
            <a:spLocks/>
          </p:cNvSpPr>
          <p:nvPr/>
        </p:nvSpPr>
        <p:spPr>
          <a:xfrm>
            <a:off x="0" y="2413262"/>
            <a:ext cx="8465270" cy="2903455"/>
          </a:xfrm>
          <a:custGeom>
            <a:avLst/>
            <a:gdLst>
              <a:gd name="csX0" fmla="*/ 0 w 5994400"/>
              <a:gd name="csY0" fmla="*/ 0 h 4038600"/>
              <a:gd name="csX1" fmla="*/ 5994400 w 5994400"/>
              <a:gd name="csY1" fmla="*/ 0 h 4038600"/>
              <a:gd name="csX2" fmla="*/ 5994400 w 5994400"/>
              <a:gd name="csY2" fmla="*/ 2527275 h 4038600"/>
              <a:gd name="csX3" fmla="*/ 4483075 w 5994400"/>
              <a:gd name="csY3" fmla="*/ 4038600 h 4038600"/>
              <a:gd name="csX4" fmla="*/ 0 w 5994400"/>
              <a:gd name="csY4" fmla="*/ 4038600 h 4038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994400" h="4038600">
                <a:moveTo>
                  <a:pt x="0" y="0"/>
                </a:moveTo>
                <a:lnTo>
                  <a:pt x="5994400" y="0"/>
                </a:lnTo>
                <a:lnTo>
                  <a:pt x="5994400" y="2527275"/>
                </a:lnTo>
                <a:cubicBezTo>
                  <a:pt x="5994400" y="3361957"/>
                  <a:pt x="5317757" y="4038600"/>
                  <a:pt x="4483075" y="4038600"/>
                </a:cubicBezTo>
                <a:lnTo>
                  <a:pt x="0" y="4038600"/>
                </a:lnTo>
                <a:close/>
              </a:path>
            </a:pathLst>
          </a:custGeom>
          <a:solidFill>
            <a:schemeClr val="accent6"/>
          </a:solidFill>
        </p:spPr>
        <p:txBody>
          <a:bodyPr vert="horz" wrap="square" lIns="540000" tIns="252000" rIns="0" bIns="79200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ctr">
              <a:spcAft>
                <a:spcPts val="600"/>
              </a:spcAft>
              <a:buClrTx/>
              <a:buSzTx/>
              <a:tabLst/>
              <a:defRPr/>
            </a:pPr>
            <a:r>
              <a:rPr kumimoji="0" lang="sv-SE" b="1" i="0" u="none" strike="noStrike" kern="1200" cap="none" spc="-14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Skogen är landsbygdens ryggrad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1DE0AC2-4F1B-3200-C75B-756B891A58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AE086683-F536-42AB-ABBC-F4803DFE8DBC}" type="slidenum">
              <a:rPr lang="sv-SE" smtClean="0"/>
              <a:pPr>
                <a:spcAft>
                  <a:spcPts val="600"/>
                </a:spcAft>
              </a:pPr>
              <a:t>1</a:t>
            </a:fld>
            <a:endParaRPr lang="sv-SE"/>
          </a:p>
        </p:txBody>
      </p:sp>
      <p:sp>
        <p:nvSpPr>
          <p:cNvPr id="15" name="Subtitle 4">
            <a:extLst>
              <a:ext uri="{FF2B5EF4-FFF2-40B4-BE49-F238E27FC236}">
                <a16:creationId xmlns:a16="http://schemas.microsoft.com/office/drawing/2014/main" id="{FF15EE94-D1E6-E2A3-9F5C-5FDE5AD14B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Anna Åman</a:t>
            </a:r>
          </a:p>
          <a:p>
            <a:r>
              <a:rPr lang="en-US" dirty="0"/>
              <a:t>LRF Öst, </a:t>
            </a:r>
            <a:r>
              <a:rPr lang="en-US" dirty="0" err="1"/>
              <a:t>sakkunnig</a:t>
            </a:r>
            <a:r>
              <a:rPr lang="en-US" dirty="0"/>
              <a:t> skog</a:t>
            </a:r>
          </a:p>
        </p:txBody>
      </p:sp>
      <p:sp>
        <p:nvSpPr>
          <p:cNvPr id="9" name="Underrubrik 4">
            <a:extLst>
              <a:ext uri="{FF2B5EF4-FFF2-40B4-BE49-F238E27FC236}">
                <a16:creationId xmlns:a16="http://schemas.microsoft.com/office/drawing/2014/main" id="{4BD9C1F7-C388-A381-1ACD-2CC788F13970}"/>
              </a:ext>
            </a:extLst>
          </p:cNvPr>
          <p:cNvSpPr txBox="1">
            <a:spLocks/>
          </p:cNvSpPr>
          <p:nvPr/>
        </p:nvSpPr>
        <p:spPr>
          <a:xfrm>
            <a:off x="9026320" y="5837398"/>
            <a:ext cx="2833168" cy="687600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marR="0" indent="-176213" font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Pct val="75000"/>
              <a:tabLst/>
              <a:defRPr/>
            </a:pPr>
            <a:r>
              <a:rPr kumimoji="0" lang="sv-SE" sz="1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Anna Åman</a:t>
            </a:r>
          </a:p>
          <a:p>
            <a:pPr marL="176213" marR="0" indent="-176213" font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Tx/>
              <a:buSzPct val="75000"/>
              <a:tabLst/>
              <a:defRPr/>
            </a:pPr>
            <a:r>
              <a:rPr kumimoji="0" lang="sv-SE" sz="1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LRF Öst, sakkunnig skog</a:t>
            </a:r>
          </a:p>
        </p:txBody>
      </p:sp>
    </p:spTree>
    <p:extLst>
      <p:ext uri="{BB962C8B-B14F-4D97-AF65-F5344CB8AC3E}">
        <p14:creationId xmlns:p14="http://schemas.microsoft.com/office/powerpoint/2010/main" val="3726913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FF792E7B-2A6C-815D-1DB5-8872F9284F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4709" y="3827618"/>
            <a:ext cx="6055843" cy="3579414"/>
          </a:xfrm>
        </p:spPr>
        <p:txBody>
          <a:bodyPr/>
          <a:lstStyle/>
          <a:p>
            <a:pPr marL="0" indent="0">
              <a:buNone/>
            </a:pPr>
            <a:r>
              <a:rPr lang="sv-SE" sz="2000" b="1" dirty="0">
                <a:solidFill>
                  <a:schemeClr val="tx2"/>
                </a:solidFill>
              </a:rPr>
              <a:t>LRF Örebro </a:t>
            </a:r>
          </a:p>
          <a:p>
            <a:r>
              <a:rPr lang="sv-SE" sz="1800" b="0" i="0" spc="24" dirty="0">
                <a:solidFill>
                  <a:srgbClr val="004533"/>
                </a:solidFill>
                <a:effectLst/>
                <a:latin typeface="+mj-lt"/>
              </a:rPr>
              <a:t>LRF Örebro har ca 3 600 medlemmar som äger och/eller brukar jord och skog.</a:t>
            </a:r>
          </a:p>
          <a:p>
            <a:r>
              <a:rPr lang="sv-SE" sz="1800" b="0" i="0" spc="24" dirty="0">
                <a:solidFill>
                  <a:srgbClr val="004533"/>
                </a:solidFill>
                <a:effectLst/>
                <a:latin typeface="+mj-lt"/>
              </a:rPr>
              <a:t> Länets medlemmar finns i 32 lokalavdelningar och tolv kommunavdelningar och en regionstyrelse. </a:t>
            </a:r>
          </a:p>
          <a:p>
            <a:r>
              <a:rPr lang="sv-SE" sz="1800" b="0" i="0" spc="24" dirty="0">
                <a:solidFill>
                  <a:srgbClr val="004533"/>
                </a:solidFill>
                <a:effectLst/>
                <a:latin typeface="+mj-lt"/>
              </a:rPr>
              <a:t>Det finns förtroendevalda på alla nivåer från lokal till regional nivå.</a:t>
            </a:r>
            <a:endParaRPr lang="sv-SE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sv-SE" sz="1800" b="0" i="0" spc="24" dirty="0">
              <a:solidFill>
                <a:srgbClr val="004533"/>
              </a:solidFill>
              <a:effectLst/>
              <a:latin typeface="+mj-lt"/>
            </a:endParaRPr>
          </a:p>
          <a:p>
            <a:pPr marL="0" indent="0">
              <a:buNone/>
            </a:pPr>
            <a:endParaRPr lang="sv-SE" sz="1800" b="0" i="0" spc="24" dirty="0">
              <a:solidFill>
                <a:srgbClr val="004533"/>
              </a:solidFill>
              <a:effectLst/>
              <a:latin typeface="+mj-lt"/>
            </a:endParaRPr>
          </a:p>
          <a:p>
            <a:pPr marL="0" indent="0">
              <a:buNone/>
            </a:pPr>
            <a:endParaRPr lang="sv-SE" sz="1800" dirty="0"/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CAE72CD0-1F4C-1683-E5DD-68081BD41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30" y="83566"/>
            <a:ext cx="6794629" cy="615727"/>
          </a:xfrm>
        </p:spPr>
        <p:txBody>
          <a:bodyPr/>
          <a:lstStyle/>
          <a:p>
            <a:r>
              <a:rPr lang="sv-SE" sz="4800" dirty="0"/>
              <a:t>LRF</a:t>
            </a:r>
            <a:br>
              <a:rPr lang="sv-SE" sz="4800" dirty="0"/>
            </a:br>
            <a:br>
              <a:rPr lang="sv-SE" sz="1800" dirty="0"/>
            </a:br>
            <a:r>
              <a:rPr lang="sv-SE" sz="1800" dirty="0"/>
              <a:t> </a:t>
            </a:r>
            <a:r>
              <a:rPr lang="sv-SE" sz="1800" b="0" i="0" spc="24" dirty="0">
                <a:solidFill>
                  <a:srgbClr val="004533"/>
                </a:solidFill>
                <a:effectLst/>
              </a:rPr>
              <a:t>LRF är en partipolitiskt obunden intresse- och företagarorganisation för jord- och skogsbrukare. </a:t>
            </a:r>
            <a:br>
              <a:rPr lang="sv-SE" sz="1800" b="0" i="0" spc="24" dirty="0">
                <a:solidFill>
                  <a:srgbClr val="004533"/>
                </a:solidFill>
                <a:effectLst/>
              </a:rPr>
            </a:br>
            <a:br>
              <a:rPr lang="sv-SE" sz="1800" b="0" i="0" spc="24" dirty="0">
                <a:solidFill>
                  <a:srgbClr val="004533"/>
                </a:solidFill>
                <a:effectLst/>
              </a:rPr>
            </a:br>
            <a:r>
              <a:rPr lang="sv-SE" sz="1800" b="0" i="0" spc="24" dirty="0">
                <a:solidFill>
                  <a:srgbClr val="004533"/>
                </a:solidFill>
                <a:effectLst/>
              </a:rPr>
              <a:t>LRF verkar för utveckling av företag och företagare med jord, skog, trädgård och landsbygdens miljö som bas.</a:t>
            </a:r>
            <a:br>
              <a:rPr lang="sv-SE" sz="1800" b="0" i="0" spc="24" dirty="0">
                <a:solidFill>
                  <a:srgbClr val="004533"/>
                </a:solidFill>
                <a:effectLst/>
              </a:rPr>
            </a:br>
            <a:br>
              <a:rPr lang="sv-SE" sz="1800" b="0" i="0" spc="24" dirty="0">
                <a:solidFill>
                  <a:srgbClr val="004533"/>
                </a:solidFill>
                <a:effectLst/>
              </a:rPr>
            </a:br>
            <a:r>
              <a:rPr lang="sv-SE" sz="1800" b="0" i="0" spc="24" dirty="0">
                <a:solidFill>
                  <a:srgbClr val="004533"/>
                </a:solidFill>
                <a:effectLst/>
              </a:rPr>
              <a:t>”Det ligger i vår natur” – ett fundament. Vi är människor bako</a:t>
            </a:r>
            <a:r>
              <a:rPr lang="sv-SE" sz="1800" b="0" spc="24" dirty="0">
                <a:solidFill>
                  <a:srgbClr val="004533"/>
                </a:solidFill>
              </a:rPr>
              <a:t>m landets gröna näringar med samhällets förtroende att bruka och förvalta landets mest värdefulla resurser – generation efter generation</a:t>
            </a:r>
            <a:br>
              <a:rPr lang="sv-SE" sz="1800" b="0" spc="24" dirty="0">
                <a:solidFill>
                  <a:srgbClr val="004533"/>
                </a:solidFill>
              </a:rPr>
            </a:br>
            <a:br>
              <a:rPr lang="sv-SE" sz="1800" b="0" spc="24" dirty="0">
                <a:solidFill>
                  <a:srgbClr val="004533"/>
                </a:solidFill>
              </a:rPr>
            </a:br>
            <a:br>
              <a:rPr lang="sv-SE" sz="1800" b="0" i="0" spc="24" dirty="0">
                <a:solidFill>
                  <a:srgbClr val="004533"/>
                </a:solidFill>
                <a:effectLst/>
              </a:rPr>
            </a:br>
            <a:br>
              <a:rPr lang="sv-SE" sz="1800" b="0" i="0" spc="24" dirty="0">
                <a:solidFill>
                  <a:srgbClr val="004533"/>
                </a:solidFill>
                <a:effectLst/>
              </a:rPr>
            </a:br>
            <a:br>
              <a:rPr lang="sv-SE" sz="1800" b="0" spc="24" dirty="0">
                <a:solidFill>
                  <a:srgbClr val="004533"/>
                </a:solidFill>
              </a:rPr>
            </a:br>
            <a:endParaRPr lang="sv-SE" sz="1800" dirty="0">
              <a:latin typeface="+mn-lt"/>
            </a:endParaRPr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C8AAD923-5CFE-78EF-C9D3-BCF97958FC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6754" r="16754"/>
          <a:stretch>
            <a:fillRect/>
          </a:stretch>
        </p:blipFill>
        <p:spPr>
          <a:xfrm>
            <a:off x="6972759" y="699293"/>
            <a:ext cx="5445125" cy="5459413"/>
          </a:xfrm>
        </p:spPr>
      </p:pic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DC14207-28FB-4D8B-679C-D8878A5D3D0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70685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9CFC26C8-79ED-CE21-DB4D-6AF40A1396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2379" y="2256372"/>
            <a:ext cx="6154739" cy="410632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sv-SE" sz="2400" dirty="0"/>
              <a:t>Levande landsbygd</a:t>
            </a:r>
          </a:p>
          <a:p>
            <a:pPr>
              <a:spcAft>
                <a:spcPts val="1200"/>
              </a:spcAft>
            </a:pPr>
            <a:r>
              <a:rPr lang="sv-SE" sz="2400" dirty="0"/>
              <a:t>Sysselsättning</a:t>
            </a:r>
          </a:p>
          <a:p>
            <a:pPr>
              <a:spcAft>
                <a:spcPts val="1200"/>
              </a:spcAft>
            </a:pPr>
            <a:r>
              <a:rPr lang="sv-SE" sz="2400" dirty="0"/>
              <a:t>Klimatnytta</a:t>
            </a:r>
          </a:p>
          <a:p>
            <a:pPr>
              <a:spcAft>
                <a:spcPts val="1200"/>
              </a:spcAft>
            </a:pPr>
            <a:r>
              <a:rPr lang="sv-SE" sz="2400" dirty="0"/>
              <a:t>Biologisk mångfald</a:t>
            </a:r>
          </a:p>
          <a:p>
            <a:pPr>
              <a:spcAft>
                <a:spcPts val="1200"/>
              </a:spcAft>
            </a:pPr>
            <a:r>
              <a:rPr lang="sv-SE" sz="2400" dirty="0"/>
              <a:t>Produkter vi alla använder varje dag</a:t>
            </a:r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D2ED5E9D-4B60-B55D-579C-B6FCFCEF2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623" y="576620"/>
            <a:ext cx="11441718" cy="1327149"/>
          </a:xfrm>
        </p:spPr>
        <p:txBody>
          <a:bodyPr/>
          <a:lstStyle/>
          <a:p>
            <a:r>
              <a:rPr lang="sv-SE" sz="4800" dirty="0"/>
              <a:t>Skogsägare som sköter skog och mark – bidrar till -</a:t>
            </a:r>
            <a:br>
              <a:rPr lang="sv-SE" dirty="0"/>
            </a:br>
            <a:endParaRPr lang="sv-SE" dirty="0"/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CCE36607-D3DE-CA1A-34E7-923A7860E29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762" r="16762"/>
          <a:stretch>
            <a:fillRect/>
          </a:stretch>
        </p:blipFill>
        <p:spPr>
          <a:xfrm>
            <a:off x="6705253" y="1517904"/>
            <a:ext cx="5060119" cy="5073396"/>
          </a:xfrm>
          <a:prstGeom prst="round2DiagRect">
            <a:avLst>
              <a:gd name="adj1" fmla="val 39058"/>
              <a:gd name="adj2" fmla="val 0"/>
            </a:avLst>
          </a:prstGeom>
        </p:spPr>
      </p:pic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E94D164-6C68-2C9C-3126-03EDEF6EA83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444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525AA5B0-00CA-7ACF-DACD-B20677906D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637" y="896937"/>
            <a:ext cx="6493168" cy="568842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En gård består oftast av både jordbruksmark, betesmark, skogsmark och gårdscentra.</a:t>
            </a:r>
          </a:p>
          <a:p>
            <a:pPr marL="0" indent="0">
              <a:buNone/>
            </a:pPr>
            <a:endParaRPr lang="sv-SE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Totalt ca 307000 privata skogsägare i Sverige, äger ca hälften av skogsmarken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I Örebro län drygt 8600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Genomsnittlig areal produktiv skog 35 ha</a:t>
            </a:r>
            <a:r>
              <a:rPr lang="sv-SE" sz="2400" dirty="0"/>
              <a:t> </a:t>
            </a:r>
            <a:r>
              <a:rPr lang="sv-SE" sz="1400" dirty="0"/>
              <a:t>(2025 </a:t>
            </a:r>
            <a:r>
              <a:rPr lang="sv-SE" sz="1400" dirty="0" err="1"/>
              <a:t>enl</a:t>
            </a:r>
            <a:r>
              <a:rPr lang="sv-SE" sz="1400" dirty="0"/>
              <a:t> SCB)</a:t>
            </a:r>
          </a:p>
          <a:p>
            <a:pPr marL="0" indent="0">
              <a:buNone/>
            </a:pPr>
            <a:br>
              <a:rPr lang="sv-SE" dirty="0"/>
            </a:br>
            <a:br>
              <a:rPr lang="sv-SE" sz="2400" dirty="0"/>
            </a:br>
            <a:r>
              <a:rPr lang="sv-SE" dirty="0"/>
              <a:t>Skogen är bondens…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b="1" dirty="0"/>
              <a:t>Buffert</a:t>
            </a:r>
            <a:r>
              <a:rPr lang="sv-SE" dirty="0"/>
              <a:t> för sämre år med väder eller priser/kostnader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b="1" dirty="0"/>
              <a:t>Investeringsbas</a:t>
            </a:r>
            <a:r>
              <a:rPr lang="sv-SE" dirty="0"/>
              <a:t> byggnader, vägar, stängsel med mera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Långsiktig trygghet för </a:t>
            </a:r>
            <a:r>
              <a:rPr lang="sv-SE" b="1" dirty="0"/>
              <a:t>pensionsplanering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Grund för </a:t>
            </a:r>
            <a:r>
              <a:rPr lang="sv-SE" b="1" dirty="0"/>
              <a:t>generationsskifte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Underlag för </a:t>
            </a:r>
            <a:r>
              <a:rPr lang="sv-SE" b="1" dirty="0"/>
              <a:t>långsiktig planering </a:t>
            </a:r>
            <a:r>
              <a:rPr lang="sv-SE" dirty="0"/>
              <a:t>i företag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B55088BE-0A1A-D69C-2E26-95862903A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1" y="673395"/>
            <a:ext cx="7301243" cy="690195"/>
          </a:xfrm>
        </p:spPr>
        <p:txBody>
          <a:bodyPr>
            <a:normAutofit fontScale="90000"/>
          </a:bodyPr>
          <a:lstStyle/>
          <a:p>
            <a:r>
              <a:rPr lang="sv-SE" sz="5300" b="1" spc="-140" dirty="0">
                <a:solidFill>
                  <a:srgbClr val="004533"/>
                </a:solidFill>
                <a:latin typeface="Arial"/>
              </a:rPr>
              <a:t> </a:t>
            </a:r>
            <a:r>
              <a:rPr kumimoji="0" lang="sv-SE" sz="5300" b="1" i="0" u="none" strike="noStrike" kern="1200" cap="none" spc="-140" normalizeH="0" baseline="0" noProof="0" dirty="0">
                <a:ln>
                  <a:noFill/>
                </a:ln>
                <a:solidFill>
                  <a:srgbClr val="004533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 av 3 bönder äger skog</a:t>
            </a:r>
            <a:br>
              <a:rPr lang="sv-SE" sz="53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v-SE" sz="53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v-SE" sz="20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176A089-5BBC-5C04-E603-A746344EAD5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4</a:t>
            </a:fld>
            <a:endParaRPr lang="sv-SE" dirty="0"/>
          </a:p>
        </p:txBody>
      </p:sp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56A43AC2-0AFB-4F96-60C0-CD8522BA0F6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754" r="16754"/>
          <a:stretch>
            <a:fillRect/>
          </a:stretch>
        </p:blipFill>
        <p:spPr>
          <a:xfrm>
            <a:off x="6705600" y="896937"/>
            <a:ext cx="5269540" cy="5459413"/>
          </a:xfrm>
        </p:spPr>
      </p:pic>
    </p:spTree>
    <p:extLst>
      <p:ext uri="{BB962C8B-B14F-4D97-AF65-F5344CB8AC3E}">
        <p14:creationId xmlns:p14="http://schemas.microsoft.com/office/powerpoint/2010/main" val="3652236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3313A5B1-D6B8-626D-C9EC-569A8B64B6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6828" y="1690255"/>
            <a:ext cx="7747591" cy="4984110"/>
          </a:xfrm>
        </p:spPr>
        <p:txBody>
          <a:bodyPr/>
          <a:lstStyle/>
          <a:p>
            <a:r>
              <a:rPr lang="sv-SE" sz="2000" dirty="0"/>
              <a:t>Skogen ”finns där den finns” en platsbunden verksamhet</a:t>
            </a:r>
          </a:p>
          <a:p>
            <a:r>
              <a:rPr lang="sv-SE" sz="2000" dirty="0"/>
              <a:t>Infrastruktur och service på bygden skolor, mackar, butiker, vård, verkstadstjänster, elektriker </a:t>
            </a:r>
            <a:r>
              <a:rPr lang="sv-SE" sz="2000" dirty="0" err="1"/>
              <a:t>mfl</a:t>
            </a:r>
            <a:endParaRPr lang="sv-SE" sz="2000" dirty="0"/>
          </a:p>
          <a:p>
            <a:r>
              <a:rPr lang="sv-SE" sz="2000" dirty="0"/>
              <a:t>Skogsnära tjänster: entreprenörer för skogsvård och skötsel, plantering, röjning, bygga skogsbilvägar och vägunderhåll</a:t>
            </a:r>
          </a:p>
          <a:p>
            <a:r>
              <a:rPr lang="sv-SE" sz="2000" dirty="0"/>
              <a:t>Beredskap: maskiner och kompetenser i händelse av kris – gödseltunnor för brand, grävmaskiner och pumpar vid översvämningar, reservelverk, energi/ved</a:t>
            </a:r>
          </a:p>
          <a:p>
            <a:r>
              <a:rPr lang="sv-SE" sz="2000" dirty="0"/>
              <a:t>Snöröjning</a:t>
            </a:r>
          </a:p>
          <a:p>
            <a:r>
              <a:rPr lang="sv-SE" sz="2000" dirty="0"/>
              <a:t>Ökad tillgänglighet för jakt och friluftsliv med vägar och stigar.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AED5D3C5-E4A9-1F1E-4DC0-CEBEA6C81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53" y="0"/>
            <a:ext cx="11942064" cy="1327149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v-SE" sz="4800" dirty="0"/>
              <a:t>Skogsbruk bidrar till levande landsbygd, jobb och samhällstjänster!</a:t>
            </a:r>
            <a:br>
              <a:rPr lang="sv-SE" sz="4800" dirty="0"/>
            </a:br>
            <a:endParaRPr lang="sv-SE" sz="1800" dirty="0"/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706C34DC-3BD8-1BE4-0660-7FD54C7C10C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2607" r="12607"/>
          <a:stretch>
            <a:fillRect/>
          </a:stretch>
        </p:blipFill>
        <p:spPr>
          <a:xfrm>
            <a:off x="7631885" y="1327149"/>
            <a:ext cx="4681184" cy="4693467"/>
          </a:xfrm>
        </p:spPr>
      </p:pic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E4EAA0C-ED34-D430-0548-AEF7B14B035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6534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4CB6E08A-F339-4D04-E3EC-CA11C68CBE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1569" y="2159001"/>
            <a:ext cx="5597729" cy="3141662"/>
          </a:xfrm>
        </p:spPr>
        <p:txBody>
          <a:bodyPr>
            <a:noAutofit/>
          </a:bodyPr>
          <a:lstStyle/>
          <a:p>
            <a:r>
              <a:rPr lang="sv-SE" sz="2400" dirty="0"/>
              <a:t>60% av virket till Sveriges skogsindustri kommer från privata skogsägare. </a:t>
            </a:r>
          </a:p>
          <a:p>
            <a:r>
              <a:rPr lang="sv-SE" sz="2400" dirty="0"/>
              <a:t> Ett nytt jobb inom skogsnäringen innebär att två nya jobb skapas i omkringliggande verksamheter, såsom transport- och kontorstjänster, mekaniker, tekniker, </a:t>
            </a:r>
            <a:r>
              <a:rPr lang="sv-SE" sz="2400" dirty="0" err="1"/>
              <a:t>elektiker</a:t>
            </a:r>
            <a:r>
              <a:rPr lang="sv-SE" sz="2400" dirty="0"/>
              <a:t> </a:t>
            </a:r>
            <a:r>
              <a:rPr lang="sv-SE" sz="2400" dirty="0" err="1"/>
              <a:t>mfl.</a:t>
            </a:r>
            <a:endParaRPr lang="sv-SE" sz="2400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49953DFF-38FC-FB18-E609-88D76F81B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57" y="547687"/>
            <a:ext cx="5851815" cy="827088"/>
          </a:xfrm>
        </p:spPr>
        <p:txBody>
          <a:bodyPr anchor="t">
            <a:noAutofit/>
          </a:bodyPr>
          <a:lstStyle/>
          <a:p>
            <a:r>
              <a:rPr lang="sv-SE" sz="4800" dirty="0"/>
              <a:t>Skogen är en riktig jobbskapare</a:t>
            </a:r>
            <a:br>
              <a:rPr lang="sv-SE" sz="4800" dirty="0"/>
            </a:br>
            <a:endParaRPr lang="sv-SE" sz="4800" dirty="0"/>
          </a:p>
        </p:txBody>
      </p:sp>
      <p:pic>
        <p:nvPicPr>
          <p:cNvPr id="13" name="Bildobjekt 12" descr="En bild som visar träd, himmel, utomhus, växt&#10;&#10;Automatiskt genererad beskrivning">
            <a:extLst>
              <a:ext uri="{FF2B5EF4-FFF2-40B4-BE49-F238E27FC236}">
                <a16:creationId xmlns:a16="http://schemas.microsoft.com/office/drawing/2014/main" id="{DE292C3B-3AFA-0ED0-4185-304BB43D93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99"/>
          <a:stretch>
            <a:fillRect/>
          </a:stretch>
        </p:blipFill>
        <p:spPr>
          <a:xfrm>
            <a:off x="6203950" y="850900"/>
            <a:ext cx="5445125" cy="5459413"/>
          </a:xfrm>
          <a:prstGeom prst="round2DiagRect">
            <a:avLst>
              <a:gd name="adj1" fmla="val 39058"/>
              <a:gd name="adj2" fmla="val 0"/>
            </a:avLst>
          </a:prstGeom>
          <a:noFill/>
        </p:spPr>
      </p:pic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609EFF0-A5CC-186A-8E7E-69B4ECDC97C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-42863" y="6362700"/>
            <a:ext cx="402432" cy="228600"/>
          </a:xfrm>
        </p:spPr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fld id="{AE086683-F536-42AB-ABBC-F4803DFE8DBC}" type="slidenum">
              <a:rPr lang="sv-SE" smtClean="0"/>
              <a:pPr>
                <a:spcAft>
                  <a:spcPts val="600"/>
                </a:spcAft>
              </a:pPr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5240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4E9F799A-183E-B05A-6AAE-8885F897F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7</a:t>
            </a:fld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C98C096-A23C-7C95-1472-C7F572C55513}"/>
              </a:ext>
            </a:extLst>
          </p:cNvPr>
          <p:cNvSpPr txBox="1"/>
          <p:nvPr/>
        </p:nvSpPr>
        <p:spPr>
          <a:xfrm>
            <a:off x="5699097" y="3192528"/>
            <a:ext cx="4761982" cy="3200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v-SE" sz="2800" dirty="0">
                <a:solidFill>
                  <a:schemeClr val="tx2"/>
                </a:solidFill>
                <a:cs typeface="Arial" panose="020B0604020202020204" pitchFamily="34" charset="0"/>
              </a:rPr>
              <a:t>T</a:t>
            </a:r>
            <a:r>
              <a:rPr lang="sv-SE" sz="2800" dirty="0">
                <a:solidFill>
                  <a:schemeClr val="tx2"/>
                </a:solidFill>
              </a:rPr>
              <a:t>ill flexibilitet och frivillighet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Produktion och naturhänsyn- jämställda mål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Nyckelbiotoper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Certifiering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Gröna skogsbruksplaner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Utbildningar för skogsägare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Klimatanpassning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Skogshushållning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Planteringsplikt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Grön omställning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Klimatanpassning 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921A713-556C-439A-61AA-0A55100009B7}"/>
              </a:ext>
            </a:extLst>
          </p:cNvPr>
          <p:cNvSpPr txBox="1"/>
          <p:nvPr/>
        </p:nvSpPr>
        <p:spPr>
          <a:xfrm>
            <a:off x="359569" y="148443"/>
            <a:ext cx="8201253" cy="22713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3600" b="1" dirty="0">
                <a:solidFill>
                  <a:schemeClr val="tx2"/>
                </a:solidFill>
                <a:cs typeface="Arial" panose="020B0604020202020204" pitchFamily="34" charset="0"/>
              </a:rPr>
              <a:t>Skogsbruket har förändrats över tid</a:t>
            </a:r>
          </a:p>
          <a:p>
            <a:pPr algn="l"/>
            <a:r>
              <a:rPr lang="sv-SE" sz="3600" b="1" dirty="0">
                <a:solidFill>
                  <a:schemeClr val="tx2"/>
                </a:solidFill>
                <a:cs typeface="Arial" panose="020B0604020202020204" pitchFamily="34" charset="0"/>
              </a:rPr>
              <a:t>Ett skifte var SVL 1993</a:t>
            </a:r>
          </a:p>
          <a:p>
            <a:pPr marR="0" lvl="0" algn="l" defTabSz="914400" rtl="0" eaLnBrk="1" fontAlgn="ctr" latinLnBrk="0" hangingPunct="1">
              <a:lnSpc>
                <a:spcPct val="110000"/>
              </a:lnSpc>
              <a:buClrTx/>
              <a:buSzPct val="75000"/>
              <a:tabLst/>
              <a:defRPr/>
            </a:pPr>
            <a:r>
              <a:rPr kumimoji="0" lang="sv-SE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skogar vi avverkar idag har sin grund i en tidigare skogspolitik, </a:t>
            </a:r>
          </a:p>
          <a:p>
            <a:pPr marR="0" lvl="0" algn="l" defTabSz="914400" rtl="0" eaLnBrk="1" fontAlgn="ctr" latinLnBrk="0" hangingPunct="1">
              <a:lnSpc>
                <a:spcPct val="110000"/>
              </a:lnSpc>
              <a:buClrTx/>
              <a:buSzPct val="75000"/>
              <a:tabLst/>
              <a:defRPr/>
            </a:pPr>
            <a:r>
              <a:rPr kumimoji="0" lang="sv-SE" sz="1800" b="1" i="1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 skogar som etableras och sköts idag kommer se annorlunda ut. </a:t>
            </a:r>
          </a:p>
          <a:p>
            <a:pPr algn="l"/>
            <a:endParaRPr lang="sv-SE" sz="3600" b="1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F407929F-D3B7-4F43-80EA-4874A5A03D48}"/>
              </a:ext>
            </a:extLst>
          </p:cNvPr>
          <p:cNvSpPr txBox="1"/>
          <p:nvPr/>
        </p:nvSpPr>
        <p:spPr>
          <a:xfrm>
            <a:off x="559934" y="2105561"/>
            <a:ext cx="4572000" cy="26468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2800" dirty="0">
                <a:solidFill>
                  <a:schemeClr val="tx2"/>
                </a:solidFill>
                <a:cs typeface="Arial" panose="020B0604020202020204" pitchFamily="34" charset="0"/>
              </a:rPr>
              <a:t>Från föreläggande och tvång</a:t>
            </a:r>
          </a:p>
          <a:p>
            <a:pPr marL="285750" indent="-285750" algn="l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Historik med svedjebruk-bergsbruk-skogsindustrins utveckling</a:t>
            </a:r>
          </a:p>
          <a:p>
            <a:pPr marL="285750" indent="-285750" algn="l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Behov av långsiktig råvaruförsörjning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Skogshushållning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Planteringsplikt</a:t>
            </a:r>
          </a:p>
          <a:p>
            <a:pPr marL="285750" indent="-285750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Avverkningsplikt</a:t>
            </a:r>
          </a:p>
          <a:p>
            <a:pPr marL="285750" indent="-285750" algn="l">
              <a:buFontTx/>
              <a:buChar char="-"/>
            </a:pPr>
            <a:r>
              <a:rPr lang="sv-SE" dirty="0">
                <a:solidFill>
                  <a:schemeClr val="tx2"/>
                </a:solidFill>
                <a:cs typeface="Arial" panose="020B0604020202020204" pitchFamily="34" charset="0"/>
              </a:rPr>
              <a:t>Lövsanering</a:t>
            </a:r>
          </a:p>
          <a:p>
            <a:pPr marL="285750" indent="-285750" algn="l">
              <a:buFontTx/>
              <a:buChar char="-"/>
            </a:pPr>
            <a:endParaRPr lang="sv-SE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742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05224BB0-351D-F903-1E8B-AC31E7A0EB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353" y="1275907"/>
            <a:ext cx="6542900" cy="5184429"/>
          </a:xfrm>
        </p:spPr>
        <p:txBody>
          <a:bodyPr/>
          <a:lstStyle/>
          <a:p>
            <a:pPr marL="0" indent="0">
              <a:buNone/>
            </a:pPr>
            <a:r>
              <a:rPr lang="sv-SE" b="1" dirty="0"/>
              <a:t>Flera positiva trender för naturvärden enligt Riksskogstaxeringen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dirty="0"/>
              <a:t>fler äldre träd och gammal skog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dirty="0"/>
              <a:t>mer lövskog och äldre lövträd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dirty="0"/>
              <a:t>mer död ved </a:t>
            </a:r>
          </a:p>
          <a:p>
            <a:pPr marL="0" indent="0">
              <a:buNone/>
            </a:pPr>
            <a:r>
              <a:rPr lang="sv-SE" b="1" dirty="0"/>
              <a:t>Virkesförråd har ökat över tid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/>
              <a:t>-  kolinlagring, tillväxt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sv-SE" dirty="0"/>
              <a:t>grön omställning, fasa ut det fossila</a:t>
            </a:r>
          </a:p>
          <a:p>
            <a:pPr marL="0" indent="0">
              <a:spcAft>
                <a:spcPts val="0"/>
              </a:spcAft>
              <a:buNone/>
            </a:pPr>
            <a:endParaRPr lang="sv-SE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sv-SE" b="1" dirty="0"/>
              <a:t>Målklassning av alla bestånd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sv-SE" b="1" dirty="0"/>
              <a:t>- PG</a:t>
            </a:r>
            <a:r>
              <a:rPr lang="sv-SE" dirty="0"/>
              <a:t> (Produktion med generell miljöhänsyn):</a:t>
            </a:r>
            <a:r>
              <a:rPr lang="sv-SE" sz="1200" dirty="0"/>
              <a:t>Virkesproduktion prioriteras, och sedvanlig generell miljöhänsyn (som att spara hänsynsytor och evighetsträd)</a:t>
            </a:r>
          </a:p>
          <a:p>
            <a:pPr marL="0" indent="0">
              <a:buNone/>
            </a:pPr>
            <a:r>
              <a:rPr lang="sv-SE" b="1" dirty="0"/>
              <a:t>- PF</a:t>
            </a:r>
            <a:r>
              <a:rPr lang="sv-SE" dirty="0"/>
              <a:t> eller K (Produktion med förstärkt miljöhänsyn / Kombinerat mål): </a:t>
            </a:r>
            <a:r>
              <a:rPr lang="sv-SE" sz="1200" dirty="0"/>
              <a:t>Skogen brukas för produktion, men här väger naturvårdsintresset tyngre än genomsnittet. Del av ytan kan undantas eller skötas anpassat. </a:t>
            </a:r>
          </a:p>
          <a:p>
            <a:pPr marL="0" indent="0">
              <a:buNone/>
            </a:pPr>
            <a:r>
              <a:rPr lang="sv-SE" b="1" dirty="0"/>
              <a:t>- NS</a:t>
            </a:r>
            <a:r>
              <a:rPr lang="sv-SE" dirty="0"/>
              <a:t> (Naturvård med skötsel): </a:t>
            </a:r>
            <a:r>
              <a:rPr lang="sv-SE" sz="1200" dirty="0"/>
              <a:t>Miljövärdena är höga och styr skötseln. Området kan behöva aktiva naturvårdande skötselåtgärder för att bevara värden.</a:t>
            </a:r>
          </a:p>
          <a:p>
            <a:pPr marL="0" indent="0">
              <a:buNone/>
            </a:pPr>
            <a:r>
              <a:rPr lang="sv-SE" b="1" dirty="0"/>
              <a:t>- NO</a:t>
            </a:r>
            <a:r>
              <a:rPr lang="sv-SE" dirty="0"/>
              <a:t> (Naturvård, orört): </a:t>
            </a:r>
            <a:r>
              <a:rPr lang="sv-SE" sz="1200" dirty="0"/>
              <a:t>Skog med höga naturvärden som lämnas helt för fri utveckling.</a:t>
            </a:r>
          </a:p>
          <a:p>
            <a:endParaRPr lang="sv-SE" dirty="0"/>
          </a:p>
        </p:txBody>
      </p:sp>
      <p:pic>
        <p:nvPicPr>
          <p:cNvPr id="7" name="Platshållare för innehåll 6">
            <a:extLst>
              <a:ext uri="{FF2B5EF4-FFF2-40B4-BE49-F238E27FC236}">
                <a16:creationId xmlns:a16="http://schemas.microsoft.com/office/drawing/2014/main" id="{22A0612F-7A11-D8E8-1A18-AD912D2D5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01253" y="3932233"/>
            <a:ext cx="4722192" cy="2659067"/>
          </a:xfrm>
          <a:prstGeom prst="rect">
            <a:avLst/>
          </a:prstGeom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4E506304-2B01-2B42-9327-DCD52ECD7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53" y="123160"/>
            <a:ext cx="12033647" cy="1327149"/>
          </a:xfrm>
        </p:spPr>
        <p:txBody>
          <a:bodyPr/>
          <a:lstStyle/>
          <a:p>
            <a:r>
              <a:rPr lang="sv-SE" sz="4000" dirty="0"/>
              <a:t>Skogsägare producerar virke, naturvärden och klimatnytta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C598DF2-D32C-EDA5-A706-9E82F1887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8</a:t>
            </a:fld>
            <a:endParaRPr lang="sv-SE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C8BEA35-9E75-3F04-2B84-94136DE63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80" t="20944" r="49729" b="36767"/>
          <a:stretch>
            <a:fillRect/>
          </a:stretch>
        </p:blipFill>
        <p:spPr>
          <a:xfrm>
            <a:off x="7675349" y="786735"/>
            <a:ext cx="4247293" cy="272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22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1352A085-860E-1DD5-497B-71D8273B4C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9569" y="1851110"/>
            <a:ext cx="6928060" cy="4511590"/>
          </a:xfrm>
        </p:spPr>
        <p:txBody>
          <a:bodyPr/>
          <a:lstStyle/>
          <a:p>
            <a:r>
              <a:rPr lang="sv-SE" sz="1800" dirty="0"/>
              <a:t>Ta tillvara skogsägares drivkrafter, mångfald av ägare ger mångfald i skogen</a:t>
            </a:r>
          </a:p>
          <a:p>
            <a:r>
              <a:rPr lang="sv-SE" sz="1800" dirty="0"/>
              <a:t>Enskilda skogsägare har olika förutsättningar – ofta små enheter men långsiktiga planer </a:t>
            </a:r>
          </a:p>
          <a:p>
            <a:pPr>
              <a:defRPr/>
            </a:pPr>
            <a:r>
              <a:rPr lang="sv-SE" sz="1800" dirty="0"/>
              <a:t>Frivillighet för skydd av skog bidrar till förtroende och ger mer naturhänsyn – det ska inte vara en ekonomisk risk att utveckla naturvärden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r>
              <a:rPr lang="sv-SE" sz="1800" dirty="0"/>
              <a:t>Skogsägare behöver ha långsiktiga och förutsägbara villkor. Notera att det går ca 20 riksdagsval under en omloppstid i skogen</a:t>
            </a:r>
          </a:p>
          <a:p>
            <a:r>
              <a:rPr lang="sv-SE" sz="1800" dirty="0"/>
              <a:t>Det behöver vara attraktivt och lönsamt att bedriva verksamhet på landsbygden, skogen kommer fortsatt vara en viktig del i företagandet.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E965562E-686E-20C1-3D74-5DBEF351D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333" y="319660"/>
            <a:ext cx="11110913" cy="853624"/>
          </a:xfrm>
        </p:spPr>
        <p:txBody>
          <a:bodyPr/>
          <a:lstStyle/>
          <a:p>
            <a:r>
              <a:rPr lang="sv-SE" dirty="0"/>
              <a:t>Frihet under ansvar, en viktig princip</a:t>
            </a:r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CB431A15-932A-241E-AD2D-61C1D84F59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6762" r="16762"/>
          <a:stretch>
            <a:fillRect/>
          </a:stretch>
        </p:blipFill>
        <p:spPr>
          <a:xfrm>
            <a:off x="7471043" y="1191967"/>
            <a:ext cx="4720957" cy="4733345"/>
          </a:xfrm>
        </p:spPr>
      </p:pic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DC0A54B-B86E-83E9-AF4A-2C4620D89B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56078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F836534C-2B74-E7C4-85AE-2945072AA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629" y="2905518"/>
            <a:ext cx="11110913" cy="1327149"/>
          </a:xfrm>
        </p:spPr>
        <p:txBody>
          <a:bodyPr/>
          <a:lstStyle/>
          <a:p>
            <a:r>
              <a:rPr lang="sv-SE" dirty="0"/>
              <a:t>Tack för mig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D84DA14B-3240-2D19-F25F-750695A2F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CA410BC-D6D6-FC89-6ED2-A94FFE17E67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10</a:t>
            </a:fld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6CC0E3C8-446A-2E48-7DD7-AD9E5C840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969" y="219812"/>
            <a:ext cx="4607166" cy="6142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93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FF4129A3-C1E7-E01B-C809-862E0D429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11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62064248"/>
      </p:ext>
    </p:extLst>
  </p:cSld>
  <p:clrMapOvr>
    <a:masterClrMapping/>
  </p:clrMapOvr>
</p:sld>
</file>

<file path=ppt/theme/theme1.xml><?xml version="1.0" encoding="utf-8"?>
<a:theme xmlns:a="http://schemas.openxmlformats.org/drawingml/2006/main" name="LRF">
  <a:themeElements>
    <a:clrScheme name="LRF">
      <a:dk1>
        <a:sysClr val="windowText" lastClr="000000"/>
      </a:dk1>
      <a:lt1>
        <a:sysClr val="window" lastClr="FFFFFF"/>
      </a:lt1>
      <a:dk2>
        <a:srgbClr val="004533"/>
      </a:dk2>
      <a:lt2>
        <a:srgbClr val="C7FFC7"/>
      </a:lt2>
      <a:accent1>
        <a:srgbClr val="00A055"/>
      </a:accent1>
      <a:accent2>
        <a:srgbClr val="004533"/>
      </a:accent2>
      <a:accent3>
        <a:srgbClr val="5D3630"/>
      </a:accent3>
      <a:accent4>
        <a:srgbClr val="FF9088"/>
      </a:accent4>
      <a:accent5>
        <a:srgbClr val="F5C06D"/>
      </a:accent5>
      <a:accent6>
        <a:srgbClr val="F0F848"/>
      </a:accent6>
      <a:hlink>
        <a:srgbClr val="00A055"/>
      </a:hlink>
      <a:folHlink>
        <a:srgbClr val="004533"/>
      </a:folHlink>
    </a:clrScheme>
    <a:fontScheme name="LRF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500" dirty="0" err="1"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 err="1" smtClean="0"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81B581C4-E26B-418A-A56D-83C63C6E00AF}" vid="{739A3098-177C-476A-9C8C-DE94EB42515B}"/>
    </a:ext>
  </a:extLst>
</a:theme>
</file>

<file path=ppt/theme/theme2.xml><?xml version="1.0" encoding="utf-8"?>
<a:theme xmlns:a="http://schemas.openxmlformats.org/drawingml/2006/main" name="Tema Office 2013 – 2022">
  <a:themeElements>
    <a:clrScheme name="Tema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Office 2013 – 2022">
  <a:themeElements>
    <a:clrScheme name="Tema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LRF">
  <a:themeElements>
    <a:clrScheme name="LRF">
      <a:dk1>
        <a:sysClr val="windowText" lastClr="000000"/>
      </a:dk1>
      <a:lt1>
        <a:sysClr val="window" lastClr="FFFFFF"/>
      </a:lt1>
      <a:dk2>
        <a:srgbClr val="004533"/>
      </a:dk2>
      <a:lt2>
        <a:srgbClr val="C7FFC7"/>
      </a:lt2>
      <a:accent1>
        <a:srgbClr val="00A055"/>
      </a:accent1>
      <a:accent2>
        <a:srgbClr val="004533"/>
      </a:accent2>
      <a:accent3>
        <a:srgbClr val="5D3630"/>
      </a:accent3>
      <a:accent4>
        <a:srgbClr val="FF9088"/>
      </a:accent4>
      <a:accent5>
        <a:srgbClr val="F5C06D"/>
      </a:accent5>
      <a:accent6>
        <a:srgbClr val="F0F848"/>
      </a:accent6>
      <a:hlink>
        <a:srgbClr val="00A055"/>
      </a:hlink>
      <a:folHlink>
        <a:srgbClr val="004533"/>
      </a:folHlink>
    </a:clrScheme>
    <a:fontScheme name="LRF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500" dirty="0" err="1"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600" dirty="0" err="1" smtClean="0"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133EB3D3-F15D-4D55-BF3E-2C7E585E0B77}" vid="{55E80A35-E9CB-4204-A267-D86DB55AD2A3}"/>
    </a:ext>
  </a:extLst>
</a:theme>
</file>

<file path=ppt/theme/theme5.xml><?xml version="1.0" encoding="utf-8"?>
<a:theme xmlns:a="http://schemas.openxmlformats.org/drawingml/2006/main" name="Office-tema">
  <a:themeElements>
    <a:clrScheme name="LRF">
      <a:dk1>
        <a:sysClr val="windowText" lastClr="000000"/>
      </a:dk1>
      <a:lt1>
        <a:sysClr val="window" lastClr="FFFFFF"/>
      </a:lt1>
      <a:dk2>
        <a:srgbClr val="004533"/>
      </a:dk2>
      <a:lt2>
        <a:srgbClr val="C7FFC7"/>
      </a:lt2>
      <a:accent1>
        <a:srgbClr val="00A055"/>
      </a:accent1>
      <a:accent2>
        <a:srgbClr val="004533"/>
      </a:accent2>
      <a:accent3>
        <a:srgbClr val="5D3630"/>
      </a:accent3>
      <a:accent4>
        <a:srgbClr val="FF9088"/>
      </a:accent4>
      <a:accent5>
        <a:srgbClr val="F5C06D"/>
      </a:accent5>
      <a:accent6>
        <a:srgbClr val="F0F848"/>
      </a:accent6>
      <a:hlink>
        <a:srgbClr val="00A055"/>
      </a:hlink>
      <a:folHlink>
        <a:srgbClr val="004533"/>
      </a:folHlink>
    </a:clrScheme>
    <a:fontScheme name="LRF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LRF">
      <a:dk1>
        <a:sysClr val="windowText" lastClr="000000"/>
      </a:dk1>
      <a:lt1>
        <a:sysClr val="window" lastClr="FFFFFF"/>
      </a:lt1>
      <a:dk2>
        <a:srgbClr val="004533"/>
      </a:dk2>
      <a:lt2>
        <a:srgbClr val="C7FFC7"/>
      </a:lt2>
      <a:accent1>
        <a:srgbClr val="00A055"/>
      </a:accent1>
      <a:accent2>
        <a:srgbClr val="004533"/>
      </a:accent2>
      <a:accent3>
        <a:srgbClr val="5D3630"/>
      </a:accent3>
      <a:accent4>
        <a:srgbClr val="FF9088"/>
      </a:accent4>
      <a:accent5>
        <a:srgbClr val="F5C06D"/>
      </a:accent5>
      <a:accent6>
        <a:srgbClr val="F0F848"/>
      </a:accent6>
      <a:hlink>
        <a:srgbClr val="00A055"/>
      </a:hlink>
      <a:folHlink>
        <a:srgbClr val="004533"/>
      </a:folHlink>
    </a:clrScheme>
    <a:fontScheme name="LRF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79" row="6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3B931610-F55B-482F-8719-FC5500382874}">
  <we:reference id="33491e4f-5d38-4c24-85cb-c5144f8a0d2f" version="1.0.0.0" store="EXCatalog" storeType="EXCatalog"/>
  <we:alternateReferences/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42084317-7002-4E2A-A5BC-723512899541}">
  <we:reference id="65466066-5714-4ae7-973f-8cc66c04c351" version="1.0.27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17f073-d343-4cff-842b-e62ecb7e410a"/>
    <lcf76f155ced4ddcb4097134ff3c332f xmlns="533c640a-0062-4ead-999f-5ee2a0256c0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ED4EC1590FBEF4AA5BF6C893C773E6C" ma:contentTypeVersion="15" ma:contentTypeDescription="Skapa ett nytt dokument." ma:contentTypeScope="" ma:versionID="f48c8b3fbd8ca0456286846d762350f2">
  <xsd:schema xmlns:xsd="http://www.w3.org/2001/XMLSchema" xmlns:xs="http://www.w3.org/2001/XMLSchema" xmlns:p="http://schemas.microsoft.com/office/2006/metadata/properties" xmlns:ns2="533c640a-0062-4ead-999f-5ee2a0256c0a" xmlns:ns3="f717f073-d343-4cff-842b-e62ecb7e410a" targetNamespace="http://schemas.microsoft.com/office/2006/metadata/properties" ma:root="true" ma:fieldsID="1d13be1593bcc59bd5ccdd5a4601ef78" ns2:_="" ns3:_="">
    <xsd:import namespace="533c640a-0062-4ead-999f-5ee2a0256c0a"/>
    <xsd:import namespace="f717f073-d343-4cff-842b-e62ecb7e41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3c640a-0062-4ead-999f-5ee2a0256c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3ca86f47-894e-4925-a288-e4bdb65398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17f073-d343-4cff-842b-e62ecb7e410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1d9aa2ad-c471-41b4-96c5-2f781f7b3dbd}" ma:internalName="TaxCatchAll" ma:showField="CatchAllData" ma:web="f717f073-d343-4cff-842b-e62ecb7e41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EBAD6A-AFE5-46E0-9A90-AF4AB80FFB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ABDA6A-1F6C-4B42-8544-08E5AE6AC91F}">
  <ds:schemaRefs>
    <ds:schemaRef ds:uri="http://purl.org/dc/elements/1.1/"/>
    <ds:schemaRef ds:uri="f717f073-d343-4cff-842b-e62ecb7e410a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533c640a-0062-4ead-999f-5ee2a0256c0a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7184720-3BB6-4175-B0D4-4BB87C125A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3c640a-0062-4ead-999f-5ee2a0256c0a"/>
    <ds:schemaRef ds:uri="f717f073-d343-4cff-842b-e62ecb7e41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LRF grundmall</Template>
  <TotalTime>0</TotalTime>
  <Words>919</Words>
  <Application>Microsoft Office PowerPoint</Application>
  <PresentationFormat>Bredbild</PresentationFormat>
  <Paragraphs>115</Paragraphs>
  <Slides>11</Slides>
  <Notes>8</Notes>
  <HiddenSlides>0</HiddenSlides>
  <MMClips>0</MMClips>
  <ScaleCrop>false</ScaleCrop>
  <HeadingPairs>
    <vt:vector size="8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4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LRF</vt:lpstr>
      <vt:lpstr>Tema Office 2013 – 2022</vt:lpstr>
      <vt:lpstr>1_Tema Office 2013 – 2022</vt:lpstr>
      <vt:lpstr>1_LRF</vt:lpstr>
      <vt:lpstr>Acrobat Document</vt:lpstr>
      <vt:lpstr>PowerPoint-presentation</vt:lpstr>
      <vt:lpstr>LRF   LRF är en partipolitiskt obunden intresse- och företagarorganisation för jord- och skogsbrukare.   LRF verkar för utveckling av företag och företagare med jord, skog, trädgård och landsbygdens miljö som bas.  ”Det ligger i vår natur” – ett fundament. Vi är människor bakom landets gröna näringar med samhällets förtroende att bruka och förvalta landets mest värdefulla resurser – generation efter generation     </vt:lpstr>
      <vt:lpstr>Skogsägare som sköter skog och mark – bidrar till - </vt:lpstr>
      <vt:lpstr> 2 av 3 bönder äger skog  </vt:lpstr>
      <vt:lpstr>Skogsbruk bidrar till levande landsbygd, jobb och samhällstjänster! </vt:lpstr>
      <vt:lpstr>Skogen är en riktig jobbskapare </vt:lpstr>
      <vt:lpstr>PowerPoint-presentation</vt:lpstr>
      <vt:lpstr>Skogsägare producerar virke, naturvärden och klimatnytta</vt:lpstr>
      <vt:lpstr>Frihet under ansvar, en viktig princip</vt:lpstr>
      <vt:lpstr>Tack för mig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Åman Sigbjörnsson</dc:creator>
  <cp:lastModifiedBy>Ulrika Persson</cp:lastModifiedBy>
  <cp:revision>1</cp:revision>
  <dcterms:created xsi:type="dcterms:W3CDTF">2026-08-20T10:01:43Z</dcterms:created>
  <dcterms:modified xsi:type="dcterms:W3CDTF">2026-09-30T10:54:45Z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0x0101002ED4EC1590FBEF4AA5BF6C893C773E6C</vt:lpwstr>
  </property>
  <property fmtid="{D5CDD505-2E9C-101B-9397-08002B2CF9AE}" pid="3" name="Order">
    <vt:r8>32000</vt:r8>
  </property>
  <property fmtid="{D5CDD505-2E9C-101B-9397-08002B2CF9AE}" pid="4" name="MediaServiceImageTags">
    <vt:lpwstr/>
  </property>
  <property fmtid="{D5CDD505-2E9C-101B-9397-08002B2CF9AE}" pid="5" name="NumCols">
    <vt:lpwstr>16</vt:lpwstr>
  </property>
  <property fmtid="{D5CDD505-2E9C-101B-9397-08002B2CF9AE}" pid="6" name="NumRows">
    <vt:lpwstr>8</vt:lpwstr>
  </property>
  <property fmtid="{D5CDD505-2E9C-101B-9397-08002B2CF9AE}" pid="7" name="ColSpacing">
    <vt:lpwstr>0,6</vt:lpwstr>
  </property>
  <property fmtid="{D5CDD505-2E9C-101B-9397-08002B2CF9AE}" pid="8" name="RowSpacing">
    <vt:lpwstr>0,6</vt:lpwstr>
  </property>
  <property fmtid="{D5CDD505-2E9C-101B-9397-08002B2CF9AE}" pid="9" name="Mall">
    <vt:lpwstr>2</vt:lpwstr>
  </property>
  <property fmtid="{D5CDD505-2E9C-101B-9397-08002B2CF9AE}" pid="10" name="Mleft">
    <vt:lpwstr>1,5</vt:lpwstr>
  </property>
  <property fmtid="{D5CDD505-2E9C-101B-9397-08002B2CF9AE}" pid="11" name="Mright">
    <vt:lpwstr>1,5</vt:lpwstr>
  </property>
  <property fmtid="{D5CDD505-2E9C-101B-9397-08002B2CF9AE}" pid="12" name="Mtop">
    <vt:lpwstr>1,5</vt:lpwstr>
  </property>
  <property fmtid="{D5CDD505-2E9C-101B-9397-08002B2CF9AE}" pid="13" name="Mbot">
    <vt:lpwstr>1,5</vt:lpwstr>
  </property>
</Properties>
</file>