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8" r:id="rId1"/>
  </p:sldMasterIdLst>
  <p:notesMasterIdLst>
    <p:notesMasterId r:id="rId23"/>
  </p:notesMasterIdLst>
  <p:handoutMasterIdLst>
    <p:handoutMasterId r:id="rId24"/>
  </p:handoutMasterIdLst>
  <p:sldIdLst>
    <p:sldId id="788" r:id="rId2"/>
    <p:sldId id="342" r:id="rId3"/>
    <p:sldId id="336" r:id="rId4"/>
    <p:sldId id="330" r:id="rId5"/>
    <p:sldId id="327" r:id="rId6"/>
    <p:sldId id="332" r:id="rId7"/>
    <p:sldId id="324" r:id="rId8"/>
    <p:sldId id="766" r:id="rId9"/>
    <p:sldId id="345" r:id="rId10"/>
    <p:sldId id="774" r:id="rId11"/>
    <p:sldId id="341" r:id="rId12"/>
    <p:sldId id="782" r:id="rId13"/>
    <p:sldId id="779" r:id="rId14"/>
    <p:sldId id="781" r:id="rId15"/>
    <p:sldId id="787" r:id="rId16"/>
    <p:sldId id="765" r:id="rId17"/>
    <p:sldId id="777" r:id="rId18"/>
    <p:sldId id="778" r:id="rId19"/>
    <p:sldId id="783" r:id="rId20"/>
    <p:sldId id="786" r:id="rId21"/>
    <p:sldId id="790" r:id="rId22"/>
  </p:sldIdLst>
  <p:sldSz cx="12192000" cy="6858000"/>
  <p:notesSz cx="6797675" cy="9926638"/>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7D8DE"/>
    <a:srgbClr val="F2F2F2"/>
    <a:srgbClr val="28607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210" autoAdjust="0"/>
    <p:restoredTop sz="59367" autoAdjust="0"/>
  </p:normalViewPr>
  <p:slideViewPr>
    <p:cSldViewPr snapToGrid="0" showGuides="1">
      <p:cViewPr varScale="1">
        <p:scale>
          <a:sx n="37" d="100"/>
          <a:sy n="37" d="100"/>
        </p:scale>
        <p:origin x="2088" y="4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50" d="100"/>
        <a:sy n="150" d="100"/>
      </p:scale>
      <p:origin x="0" y="0"/>
    </p:cViewPr>
  </p:sorterViewPr>
  <p:notesViewPr>
    <p:cSldViewPr snapToGrid="0" showGuides="1">
      <p:cViewPr varScale="1">
        <p:scale>
          <a:sx n="86" d="100"/>
          <a:sy n="86" d="100"/>
        </p:scale>
        <p:origin x="3864"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B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sv-SE"/>
        </a:p>
      </c:txPr>
    </c:title>
    <c:autoTitleDeleted val="0"/>
    <c:plotArea>
      <c:layout/>
      <c:scatterChart>
        <c:scatterStyle val="lineMarker"/>
        <c:varyColors val="0"/>
        <c:ser>
          <c:idx val="0"/>
          <c:order val="0"/>
          <c:tx>
            <c:strRef>
              <c:f>Blad1!$B$1</c:f>
              <c:strCache>
                <c:ptCount val="1"/>
              </c:strCache>
            </c:strRef>
          </c:tx>
          <c:spPr>
            <a:ln w="47625" cap="rnd">
              <a:solidFill>
                <a:schemeClr val="accent1"/>
              </a:solidFill>
              <a:round/>
            </a:ln>
            <a:effectLst/>
          </c:spPr>
          <c:marker>
            <c:symbol val="circle"/>
            <c:size val="5"/>
            <c:spPr>
              <a:solidFill>
                <a:schemeClr val="accent1"/>
              </a:solidFill>
              <a:ln w="9525">
                <a:solidFill>
                  <a:schemeClr val="accent1"/>
                </a:solidFill>
              </a:ln>
              <a:effectLst/>
            </c:spPr>
          </c:marker>
          <c:xVal>
            <c:numRef>
              <c:f>Blad1!$A$2:$A$9</c:f>
              <c:numCache>
                <c:formatCode>General</c:formatCode>
                <c:ptCount val="8"/>
                <c:pt idx="0">
                  <c:v>2018</c:v>
                </c:pt>
                <c:pt idx="1">
                  <c:v>2019</c:v>
                </c:pt>
                <c:pt idx="2">
                  <c:v>2020</c:v>
                </c:pt>
                <c:pt idx="3">
                  <c:v>2021</c:v>
                </c:pt>
                <c:pt idx="4">
                  <c:v>2022</c:v>
                </c:pt>
                <c:pt idx="5">
                  <c:v>2023</c:v>
                </c:pt>
                <c:pt idx="6">
                  <c:v>2024</c:v>
                </c:pt>
                <c:pt idx="7">
                  <c:v>2025</c:v>
                </c:pt>
              </c:numCache>
            </c:numRef>
          </c:xVal>
          <c:yVal>
            <c:numRef>
              <c:f>Blad1!$B$2:$B$9</c:f>
              <c:numCache>
                <c:formatCode>#,##0</c:formatCode>
                <c:ptCount val="8"/>
                <c:pt idx="0">
                  <c:v>26800</c:v>
                </c:pt>
                <c:pt idx="1">
                  <c:v>30800</c:v>
                </c:pt>
                <c:pt idx="2">
                  <c:v>32800</c:v>
                </c:pt>
                <c:pt idx="3">
                  <c:v>34500</c:v>
                </c:pt>
                <c:pt idx="4">
                  <c:v>36100</c:v>
                </c:pt>
                <c:pt idx="5">
                  <c:v>35500</c:v>
                </c:pt>
                <c:pt idx="6">
                  <c:v>42000</c:v>
                </c:pt>
                <c:pt idx="7">
                  <c:v>42400</c:v>
                </c:pt>
              </c:numCache>
            </c:numRef>
          </c:yVal>
          <c:smooth val="0"/>
          <c:extLst>
            <c:ext xmlns:c16="http://schemas.microsoft.com/office/drawing/2014/chart" uri="{C3380CC4-5D6E-409C-BE32-E72D297353CC}">
              <c16:uniqueId val="{00000000-F6BF-463A-9A2E-4C7EE9280F88}"/>
            </c:ext>
          </c:extLst>
        </c:ser>
        <c:dLbls>
          <c:showLegendKey val="0"/>
          <c:showVal val="0"/>
          <c:showCatName val="0"/>
          <c:showSerName val="0"/>
          <c:showPercent val="0"/>
          <c:showBubbleSize val="0"/>
        </c:dLbls>
        <c:axId val="510542544"/>
        <c:axId val="510542904"/>
      </c:scatterChart>
      <c:valAx>
        <c:axId val="51054254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sv-SE"/>
          </a:p>
        </c:txPr>
        <c:crossAx val="510542904"/>
        <c:crosses val="autoZero"/>
        <c:crossBetween val="midCat"/>
      </c:valAx>
      <c:valAx>
        <c:axId val="51054290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sv-SE"/>
                  <a:t>Hektar</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sv-SE"/>
            </a:p>
          </c:txPr>
        </c:title>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sv-SE"/>
          </a:p>
        </c:txPr>
        <c:crossAx val="510542544"/>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D74BD3DF-CE6C-1CBE-A4CC-97EA5A268C97}"/>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a:p>
        </p:txBody>
      </p:sp>
      <p:sp>
        <p:nvSpPr>
          <p:cNvPr id="3" name="Platshållare för datum 2">
            <a:extLst>
              <a:ext uri="{FF2B5EF4-FFF2-40B4-BE49-F238E27FC236}">
                <a16:creationId xmlns:a16="http://schemas.microsoft.com/office/drawing/2014/main" id="{55EC8D63-5521-5EEB-CA1D-8D3677E6CBCC}"/>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C5D299B0-5CEE-4687-BF4C-95A28CFF805C}" type="datetimeFigureOut">
              <a:rPr lang="sv-SE" smtClean="0"/>
              <a:t>2026-10-01</a:t>
            </a:fld>
            <a:endParaRPr lang="sv-SE"/>
          </a:p>
        </p:txBody>
      </p:sp>
      <p:sp>
        <p:nvSpPr>
          <p:cNvPr id="4" name="Platshållare för sidfot 3">
            <a:extLst>
              <a:ext uri="{FF2B5EF4-FFF2-40B4-BE49-F238E27FC236}">
                <a16:creationId xmlns:a16="http://schemas.microsoft.com/office/drawing/2014/main" id="{EC549094-7443-ABD0-8D15-5FDD567B8649}"/>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a:extLst>
              <a:ext uri="{FF2B5EF4-FFF2-40B4-BE49-F238E27FC236}">
                <a16:creationId xmlns:a16="http://schemas.microsoft.com/office/drawing/2014/main" id="{8DB85D46-1C6B-B2CC-A830-4373B4656836}"/>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3A605F5A-8D3B-4E18-9D49-C486ABAA02FD}" type="slidenum">
              <a:rPr lang="sv-SE" smtClean="0"/>
              <a:t>‹#›</a:t>
            </a:fld>
            <a:endParaRPr lang="sv-SE"/>
          </a:p>
        </p:txBody>
      </p:sp>
    </p:spTree>
    <p:extLst>
      <p:ext uri="{BB962C8B-B14F-4D97-AF65-F5344CB8AC3E}">
        <p14:creationId xmlns:p14="http://schemas.microsoft.com/office/powerpoint/2010/main" val="16169862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F7AB711F-BB5E-4F8A-B156-0693A17A5B5F}" type="datetimeFigureOut">
              <a:rPr lang="sv-SE" smtClean="0"/>
              <a:t>2026-10-01</a:t>
            </a:fld>
            <a:endParaRPr lang="sv-SE"/>
          </a:p>
        </p:txBody>
      </p:sp>
      <p:sp>
        <p:nvSpPr>
          <p:cNvPr id="4" name="Platshållare för bildobjekt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284E0CB3-5D35-4228-B766-F7964E27F889}" type="slidenum">
              <a:rPr lang="sv-SE" smtClean="0"/>
              <a:t>‹#›</a:t>
            </a:fld>
            <a:endParaRPr lang="sv-SE"/>
          </a:p>
        </p:txBody>
      </p:sp>
    </p:spTree>
    <p:extLst>
      <p:ext uri="{BB962C8B-B14F-4D97-AF65-F5344CB8AC3E}">
        <p14:creationId xmlns:p14="http://schemas.microsoft.com/office/powerpoint/2010/main" val="39733859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27" userDrawn="1">
          <p15:clr>
            <a:srgbClr val="F26B43"/>
          </p15:clr>
        </p15:guide>
        <p15:guide id="2" pos="2141"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284E0CB3-5D35-4228-B766-F7964E27F889}" type="slidenum">
              <a:rPr lang="sv-SE" smtClean="0"/>
              <a:t>1</a:t>
            </a:fld>
            <a:endParaRPr lang="sv-SE"/>
          </a:p>
        </p:txBody>
      </p:sp>
    </p:spTree>
    <p:extLst>
      <p:ext uri="{BB962C8B-B14F-4D97-AF65-F5344CB8AC3E}">
        <p14:creationId xmlns:p14="http://schemas.microsoft.com/office/powerpoint/2010/main" val="26882460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Visionen ”skog till nytta för alla”</a:t>
            </a:r>
          </a:p>
          <a:p>
            <a:endParaRPr lang="sv-SE" dirty="0"/>
          </a:p>
          <a:p>
            <a:r>
              <a:rPr lang="sv-SE" dirty="0"/>
              <a:t>Våra övergripande verksamhetsmål</a:t>
            </a:r>
          </a:p>
          <a:p>
            <a:endParaRPr lang="sv-SE" dirty="0"/>
          </a:p>
          <a:p>
            <a:r>
              <a:rPr lang="sv-SE" dirty="0"/>
              <a:t>Våra verktyg att jobba mot målen. Omfattningen av respektive verktyg varierar över tid utifrån budget och politisk styrning.</a:t>
            </a:r>
          </a:p>
          <a:p>
            <a:endParaRPr lang="sv-SE" dirty="0"/>
          </a:p>
          <a:p>
            <a:r>
              <a:rPr lang="sv-SE" dirty="0"/>
              <a:t>Även själva verktygen varierar över tid</a:t>
            </a:r>
          </a:p>
          <a:p>
            <a:endParaRPr lang="sv-SE" dirty="0"/>
          </a:p>
          <a:p>
            <a:r>
              <a:rPr lang="sv-SE" dirty="0"/>
              <a:t>Vi är en nationell myndighet som jobbar allt mer över stora geografier. Även om vi är organiserade i distrikt jobbar handläggare i olika delar av Sverige, något som kanske särskilt märks inom tillsynen. </a:t>
            </a:r>
          </a:p>
          <a:p>
            <a:endParaRPr lang="sv-SE" dirty="0"/>
          </a:p>
          <a:p>
            <a:r>
              <a:rPr lang="sv-SE" dirty="0"/>
              <a:t>Nära samverkan med länsstyrelsen såklart </a:t>
            </a:r>
          </a:p>
          <a:p>
            <a:endParaRPr lang="sv-SE" dirty="0"/>
          </a:p>
          <a:p>
            <a:pPr>
              <a:lnSpc>
                <a:spcPct val="100000"/>
              </a:lnSpc>
            </a:pPr>
            <a:r>
              <a:rPr lang="sv-SE" sz="1200" dirty="0"/>
              <a:t>Nära samverkan i tillsynsfrågor som tex </a:t>
            </a:r>
            <a:r>
              <a:rPr lang="sv-SE" sz="1200" dirty="0" err="1"/>
              <a:t>artskydd</a:t>
            </a:r>
            <a:r>
              <a:rPr lang="sv-SE" sz="1200" dirty="0"/>
              <a:t> och natura 2000</a:t>
            </a:r>
          </a:p>
          <a:p>
            <a:pPr>
              <a:lnSpc>
                <a:spcPct val="100000"/>
              </a:lnSpc>
            </a:pPr>
            <a:r>
              <a:rPr lang="sv-SE" sz="1200" dirty="0"/>
              <a:t>Just nu arbete med att ta fram regionala artslistor (bevarandestatus i länet)</a:t>
            </a:r>
          </a:p>
          <a:p>
            <a:pPr>
              <a:lnSpc>
                <a:spcPct val="100000"/>
              </a:lnSpc>
            </a:pPr>
            <a:r>
              <a:rPr lang="sv-SE" sz="1200" dirty="0" err="1"/>
              <a:t>Återvätning</a:t>
            </a:r>
            <a:endParaRPr lang="sv-SE" sz="1200" dirty="0"/>
          </a:p>
          <a:p>
            <a:pPr>
              <a:lnSpc>
                <a:spcPct val="100000"/>
              </a:lnSpc>
            </a:pPr>
            <a:r>
              <a:rPr lang="sv-SE" sz="1200" dirty="0"/>
              <a:t>Nyttjar varandras kompetenser i olika frågor</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err="1"/>
              <a:t>Hjälmarlandskapets</a:t>
            </a:r>
            <a:r>
              <a:rPr lang="sv-SE" sz="1200" dirty="0"/>
              <a:t> lövskogar - tillsammans med kommunerna</a:t>
            </a:r>
          </a:p>
          <a:p>
            <a:endParaRPr lang="sv-SE" dirty="0"/>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p>
          <a:p>
            <a:endParaRPr lang="sv-SE" dirty="0"/>
          </a:p>
        </p:txBody>
      </p:sp>
      <p:sp>
        <p:nvSpPr>
          <p:cNvPr id="4" name="Platshållare för bildnummer 3"/>
          <p:cNvSpPr>
            <a:spLocks noGrp="1"/>
          </p:cNvSpPr>
          <p:nvPr>
            <p:ph type="sldNum" sz="quarter" idx="5"/>
          </p:nvPr>
        </p:nvSpPr>
        <p:spPr/>
        <p:txBody>
          <a:bodyPr/>
          <a:lstStyle/>
          <a:p>
            <a:fld id="{284E0CB3-5D35-4228-B766-F7964E27F889}" type="slidenum">
              <a:rPr lang="sv-SE" smtClean="0"/>
              <a:t>2</a:t>
            </a:fld>
            <a:endParaRPr lang="sv-SE"/>
          </a:p>
        </p:txBody>
      </p:sp>
    </p:spTree>
    <p:extLst>
      <p:ext uri="{BB962C8B-B14F-4D97-AF65-F5344CB8AC3E}">
        <p14:creationId xmlns:p14="http://schemas.microsoft.com/office/powerpoint/2010/main" val="3153774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p:txBody>
      </p:sp>
      <p:sp>
        <p:nvSpPr>
          <p:cNvPr id="4" name="Platshållare för bildnummer 3"/>
          <p:cNvSpPr>
            <a:spLocks noGrp="1"/>
          </p:cNvSpPr>
          <p:nvPr>
            <p:ph type="sldNum" sz="quarter" idx="5"/>
          </p:nvPr>
        </p:nvSpPr>
        <p:spPr/>
        <p:txBody>
          <a:bodyPr/>
          <a:lstStyle/>
          <a:p>
            <a:fld id="{284E0CB3-5D35-4228-B766-F7964E27F889}" type="slidenum">
              <a:rPr lang="sv-SE" smtClean="0"/>
              <a:t>3</a:t>
            </a:fld>
            <a:endParaRPr lang="sv-SE"/>
          </a:p>
        </p:txBody>
      </p:sp>
    </p:spTree>
    <p:extLst>
      <p:ext uri="{BB962C8B-B14F-4D97-AF65-F5344CB8AC3E}">
        <p14:creationId xmlns:p14="http://schemas.microsoft.com/office/powerpoint/2010/main" val="42276860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endParaRPr lang="sv-SE" dirty="0"/>
          </a:p>
        </p:txBody>
      </p:sp>
      <p:sp>
        <p:nvSpPr>
          <p:cNvPr id="4" name="Platshållare för bildnummer 3"/>
          <p:cNvSpPr>
            <a:spLocks noGrp="1"/>
          </p:cNvSpPr>
          <p:nvPr>
            <p:ph type="sldNum" sz="quarter" idx="5"/>
          </p:nvPr>
        </p:nvSpPr>
        <p:spPr/>
        <p:txBody>
          <a:bodyPr/>
          <a:lstStyle/>
          <a:p>
            <a:fld id="{284E0CB3-5D35-4228-B766-F7964E27F889}" type="slidenum">
              <a:rPr lang="sv-SE" smtClean="0"/>
              <a:t>4</a:t>
            </a:fld>
            <a:endParaRPr lang="sv-SE"/>
          </a:p>
        </p:txBody>
      </p:sp>
    </p:spTree>
    <p:extLst>
      <p:ext uri="{BB962C8B-B14F-4D97-AF65-F5344CB8AC3E}">
        <p14:creationId xmlns:p14="http://schemas.microsoft.com/office/powerpoint/2010/main" val="12614936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284E0CB3-5D35-4228-B766-F7964E27F889}" type="slidenum">
              <a:rPr lang="sv-SE" smtClean="0"/>
              <a:t>5</a:t>
            </a:fld>
            <a:endParaRPr lang="sv-SE"/>
          </a:p>
        </p:txBody>
      </p:sp>
    </p:spTree>
    <p:extLst>
      <p:ext uri="{BB962C8B-B14F-4D97-AF65-F5344CB8AC3E}">
        <p14:creationId xmlns:p14="http://schemas.microsoft.com/office/powerpoint/2010/main" val="29597023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284E0CB3-5D35-4228-B766-F7964E27F889}" type="slidenum">
              <a:rPr lang="sv-SE" smtClean="0"/>
              <a:t>6</a:t>
            </a:fld>
            <a:endParaRPr lang="sv-SE"/>
          </a:p>
        </p:txBody>
      </p:sp>
    </p:spTree>
    <p:extLst>
      <p:ext uri="{BB962C8B-B14F-4D97-AF65-F5344CB8AC3E}">
        <p14:creationId xmlns:p14="http://schemas.microsoft.com/office/powerpoint/2010/main" val="5172833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284E0CB3-5D35-4228-B766-F7964E27F889}" type="slidenum">
              <a:rPr lang="sv-SE" smtClean="0"/>
              <a:t>7</a:t>
            </a:fld>
            <a:endParaRPr lang="sv-SE"/>
          </a:p>
        </p:txBody>
      </p:sp>
    </p:spTree>
    <p:extLst>
      <p:ext uri="{BB962C8B-B14F-4D97-AF65-F5344CB8AC3E}">
        <p14:creationId xmlns:p14="http://schemas.microsoft.com/office/powerpoint/2010/main" val="2981972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284E0CB3-5D35-4228-B766-F7964E27F889}" type="slidenum">
              <a:rPr lang="sv-SE" smtClean="0"/>
              <a:t>8</a:t>
            </a:fld>
            <a:endParaRPr lang="sv-SE"/>
          </a:p>
        </p:txBody>
      </p:sp>
    </p:spTree>
    <p:extLst>
      <p:ext uri="{BB962C8B-B14F-4D97-AF65-F5344CB8AC3E}">
        <p14:creationId xmlns:p14="http://schemas.microsoft.com/office/powerpoint/2010/main" val="9532756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8AF495-35C1-7166-B29C-B4350EF712E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B02C722-226B-0C41-F2CB-B684B3E462D1}"/>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592AB147-A3E9-62CA-CEE8-D1A725E3ABEA}"/>
              </a:ext>
            </a:extLst>
          </p:cNvPr>
          <p:cNvSpPr>
            <a:spLocks noGrp="1"/>
          </p:cNvSpPr>
          <p:nvPr>
            <p:ph type="body" idx="1"/>
          </p:nvPr>
        </p:nvSpPr>
        <p:spPr/>
        <p:txBody>
          <a:bodyPr/>
          <a:lstStyle/>
          <a:p>
            <a:r>
              <a:rPr lang="sv-SE" dirty="0"/>
              <a:t>Ägarklasser </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solidFill>
                  <a:srgbClr val="FF0000"/>
                </a:solidFill>
              </a:rPr>
              <a:t>Länsstyrelsen och Skogsstyrelsen äger inte skog men båda myndigheterna förvaltar de  statliga skyddade områdena. Skyddade områden kan vara statligt ägda eller privata marker (intrång)</a:t>
            </a:r>
          </a:p>
          <a:p>
            <a:endParaRPr lang="sv-SE" dirty="0"/>
          </a:p>
          <a:p>
            <a:endParaRPr lang="sv-SE" dirty="0"/>
          </a:p>
          <a:p>
            <a:r>
              <a:rPr lang="sv-SE" dirty="0"/>
              <a:t>• Staten </a:t>
            </a:r>
          </a:p>
          <a:p>
            <a:r>
              <a:rPr lang="sv-SE" dirty="0"/>
              <a:t>• Statsägda aktiebolag, som ägs i majoritet av staten </a:t>
            </a:r>
          </a:p>
          <a:p>
            <a:r>
              <a:rPr lang="sv-SE" dirty="0"/>
              <a:t>• Övriga allmänna ägare (kommuner, regioner och länsstyrelser), eller aktiebolag som ägs till mer än häften av dessa </a:t>
            </a:r>
          </a:p>
          <a:p>
            <a:r>
              <a:rPr lang="sv-SE" dirty="0"/>
              <a:t>• Privatägda aktiebolag (Aktiebolag som inte är statsägt aktiebolag och inte heller av kommuner eller landsting ägda aktiebolag som ingår i allmänna ägare). </a:t>
            </a:r>
          </a:p>
          <a:p>
            <a:r>
              <a:rPr lang="sv-SE" dirty="0"/>
              <a:t>• Enskilda ägare (Fysiska personer, dödsbon och bolag som inte är aktiebolag). </a:t>
            </a:r>
          </a:p>
          <a:p>
            <a:r>
              <a:rPr lang="sv-SE" dirty="0"/>
              <a:t>• Övriga privata ägare (Religiösa samfund, stiftelser, fonder med flera som inte ingår i allmänna ägare. Ekonomiska och ideella föreningar, bysamfälligheter, gemensamhetsskogar, allmänningar, besparingsskogar, häradsallmänningar). </a:t>
            </a:r>
          </a:p>
        </p:txBody>
      </p:sp>
      <p:sp>
        <p:nvSpPr>
          <p:cNvPr id="4" name="Platshållare för bildnummer 3">
            <a:extLst>
              <a:ext uri="{FF2B5EF4-FFF2-40B4-BE49-F238E27FC236}">
                <a16:creationId xmlns:a16="http://schemas.microsoft.com/office/drawing/2014/main" id="{E6F143AA-ABD9-07C9-F00D-7289717B18FE}"/>
              </a:ext>
            </a:extLst>
          </p:cNvPr>
          <p:cNvSpPr>
            <a:spLocks noGrp="1"/>
          </p:cNvSpPr>
          <p:nvPr>
            <p:ph type="sldNum" sz="quarter" idx="5"/>
          </p:nvPr>
        </p:nvSpPr>
        <p:spPr/>
        <p:txBody>
          <a:bodyPr/>
          <a:lstStyle/>
          <a:p>
            <a:fld id="{284E0CB3-5D35-4228-B766-F7964E27F889}" type="slidenum">
              <a:rPr lang="sv-SE" smtClean="0"/>
              <a:t>9</a:t>
            </a:fld>
            <a:endParaRPr lang="sv-SE"/>
          </a:p>
        </p:txBody>
      </p:sp>
    </p:spTree>
    <p:extLst>
      <p:ext uri="{BB962C8B-B14F-4D97-AF65-F5344CB8AC3E}">
        <p14:creationId xmlns:p14="http://schemas.microsoft.com/office/powerpoint/2010/main" val="41705320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B53A1-509C-C14E-EDE9-1F6559D6B35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878CC32-DB66-3BC7-B8B3-AB1B194B8D2C}"/>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70A4158-86A6-108F-52A2-C0CC864AC205}"/>
              </a:ext>
            </a:extLst>
          </p:cNvPr>
          <p:cNvSpPr>
            <a:spLocks noGrp="1"/>
          </p:cNvSpPr>
          <p:nvPr>
            <p:ph type="body" idx="1"/>
          </p:nvPr>
        </p:nvSpPr>
        <p:spPr/>
        <p:txBody>
          <a:bodyPr/>
          <a:lstStyle/>
          <a:p>
            <a:r>
              <a:rPr lang="sv-SE" dirty="0"/>
              <a:t>En bild för att sätta Örebro län på kartan lite grann. Till höger de olika biogeografiska indelningarna som ofta används i statistiksammanand och till vänster hur riksskogstaxeringen har bedömt fördelningen mellan olika beståndstyper. </a:t>
            </a:r>
          </a:p>
        </p:txBody>
      </p:sp>
      <p:sp>
        <p:nvSpPr>
          <p:cNvPr id="4" name="Platshållare för bildnummer 3">
            <a:extLst>
              <a:ext uri="{FF2B5EF4-FFF2-40B4-BE49-F238E27FC236}">
                <a16:creationId xmlns:a16="http://schemas.microsoft.com/office/drawing/2014/main" id="{340B5B23-B509-5FBF-B120-5A0A540318B8}"/>
              </a:ext>
            </a:extLst>
          </p:cNvPr>
          <p:cNvSpPr>
            <a:spLocks noGrp="1"/>
          </p:cNvSpPr>
          <p:nvPr>
            <p:ph type="sldNum" sz="quarter" idx="5"/>
          </p:nvPr>
        </p:nvSpPr>
        <p:spPr/>
        <p:txBody>
          <a:bodyPr/>
          <a:lstStyle/>
          <a:p>
            <a:fld id="{284E0CB3-5D35-4228-B766-F7964E27F889}" type="slidenum">
              <a:rPr lang="sv-SE" smtClean="0"/>
              <a:t>10</a:t>
            </a:fld>
            <a:endParaRPr lang="sv-SE"/>
          </a:p>
        </p:txBody>
      </p:sp>
    </p:spTree>
    <p:extLst>
      <p:ext uri="{BB962C8B-B14F-4D97-AF65-F5344CB8AC3E}">
        <p14:creationId xmlns:p14="http://schemas.microsoft.com/office/powerpoint/2010/main" val="20781048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i="0" dirty="0">
                <a:solidFill>
                  <a:schemeClr val="tx1"/>
                </a:solidFill>
              </a:rPr>
              <a:t>Varje år gör skogsstyrelsen länsvisa bedömningar av miljömålet levande skogar och jag tänkte berätta lite om den processen och vilket underlag vi har för att göra den bedömningen. </a:t>
            </a:r>
          </a:p>
          <a:p>
            <a:endParaRPr lang="sv-SE" sz="1200" i="0" dirty="0">
              <a:solidFill>
                <a:schemeClr val="tx1"/>
              </a:solidFill>
            </a:endParaRPr>
          </a:p>
          <a:p>
            <a:r>
              <a:rPr lang="sv-SE" sz="1200" i="0" dirty="0">
                <a:solidFill>
                  <a:schemeClr val="tx1"/>
                </a:solidFill>
              </a:rPr>
              <a:t>2025 bedömdes trenden för utvecklingen av miljön som negativ och att miljökvalitetsmålet inte nås till 2023.</a:t>
            </a:r>
          </a:p>
          <a:p>
            <a:endParaRPr lang="sv-SE" sz="1200" i="1" dirty="0">
              <a:solidFill>
                <a:schemeClr val="tx1"/>
              </a:solidFill>
            </a:endParaRPr>
          </a:p>
          <a:p>
            <a:r>
              <a:rPr lang="sv-SE" sz="1200" i="0" dirty="0">
                <a:solidFill>
                  <a:schemeClr val="tx1"/>
                </a:solidFill>
              </a:rPr>
              <a:t>I 30 % av avverkningar mot vatten saknas kantzon, och när vattendrag har korsats vi avverkning så har man i 42 % av fallen kört på botten istället för att bygga överfarter och i många fall leder till såklart till skador (89%)</a:t>
            </a:r>
          </a:p>
          <a:p>
            <a:endParaRPr lang="sv-SE" sz="1200" i="0" dirty="0">
              <a:solidFill>
                <a:schemeClr val="tx1"/>
              </a:solidFill>
            </a:endParaRPr>
          </a:p>
          <a:p>
            <a:r>
              <a:rPr lang="sv-SE" sz="1200" i="0" dirty="0">
                <a:solidFill>
                  <a:schemeClr val="tx1"/>
                </a:solidFill>
              </a:rPr>
              <a:t>27 % av kända kulturlämningar var skadade och grovt skadade 2025</a:t>
            </a:r>
          </a:p>
          <a:p>
            <a:endParaRPr lang="sv-SE" sz="1200" i="1" dirty="0">
              <a:solidFill>
                <a:schemeClr val="tx1"/>
              </a:solidFill>
            </a:endParaRPr>
          </a:p>
          <a:p>
            <a:endParaRPr lang="sv-SE" sz="1200" i="1" dirty="0">
              <a:solidFill>
                <a:schemeClr val="tx1"/>
              </a:solidFill>
            </a:endParaRPr>
          </a:p>
          <a:p>
            <a:pPr fontAlgn="base"/>
            <a:r>
              <a:rPr lang="sv-SE" sz="1200" b="1" i="0" kern="1200" dirty="0">
                <a:solidFill>
                  <a:schemeClr val="tx1"/>
                </a:solidFill>
                <a:effectLst/>
                <a:latin typeface="+mn-lt"/>
                <a:ea typeface="+mn-ea"/>
                <a:cs typeface="+mn-cs"/>
              </a:rPr>
              <a:t>Miljömålet Levande skogar</a:t>
            </a:r>
          </a:p>
          <a:p>
            <a:pPr fontAlgn="base"/>
            <a:r>
              <a:rPr lang="sv-SE" sz="1200" b="0" i="0" kern="1200" dirty="0">
                <a:solidFill>
                  <a:schemeClr val="tx1"/>
                </a:solidFill>
                <a:effectLst/>
                <a:latin typeface="+mn-lt"/>
                <a:ea typeface="+mn-ea"/>
                <a:cs typeface="+mn-cs"/>
              </a:rPr>
              <a:t>Enligt miljökvalitetsmålet Levande skogar ska skogens och skogsmarkens värde för biologisk produktion skyddas, samtidigt som den biologiska mångfalden bevaras samt kulturmiljövärden och sociala värden värnas.</a:t>
            </a:r>
          </a:p>
          <a:p>
            <a:pPr fontAlgn="base"/>
            <a:endParaRPr lang="sv-SE" sz="1200" b="0" i="0" kern="1200" dirty="0">
              <a:solidFill>
                <a:schemeClr val="tx1"/>
              </a:solidFill>
              <a:effectLst/>
              <a:latin typeface="+mn-lt"/>
              <a:ea typeface="+mn-ea"/>
              <a:cs typeface="+mn-cs"/>
            </a:endParaRPr>
          </a:p>
          <a:p>
            <a:endParaRPr lang="sv-SE" sz="1200" i="1" dirty="0">
              <a:solidFill>
                <a:schemeClr val="tx1"/>
              </a:solidFill>
            </a:endParaRPr>
          </a:p>
          <a:p>
            <a:endParaRPr lang="sv-SE" sz="1200" i="1" dirty="0">
              <a:solidFill>
                <a:schemeClr val="tx1"/>
              </a:solidFill>
            </a:endParaRPr>
          </a:p>
          <a:p>
            <a:endParaRPr lang="sv-SE" sz="1200" i="1" dirty="0">
              <a:solidFill>
                <a:schemeClr val="tx1"/>
              </a:solidFill>
            </a:endParaRPr>
          </a:p>
          <a:p>
            <a:endParaRPr lang="sv-SE" sz="1200" i="1" dirty="0">
              <a:solidFill>
                <a:schemeClr val="tx1"/>
              </a:solidFill>
            </a:endParaRPr>
          </a:p>
          <a:p>
            <a:r>
              <a:rPr lang="sv-SE" sz="1200" i="1" dirty="0">
                <a:solidFill>
                  <a:schemeClr val="tx1"/>
                </a:solidFill>
              </a:rPr>
              <a:t>NEUTRAL - Det går inte att se en tydlig riktning för utvecklingen i miljön. Under de senaste åren har inget av betydelse skett och/eller det går inte att se någon tydlig utveckling för miljötillståndet nu eller framåt de närmaste åren; alternativt positiva och negativa utvecklingsriktningar inom målet tar ut varandra.</a:t>
            </a:r>
            <a:endParaRPr lang="sv-SE" sz="1200" dirty="0">
              <a:solidFill>
                <a:schemeClr val="tx1"/>
              </a:solidFill>
            </a:endParaRPr>
          </a:p>
          <a:p>
            <a:r>
              <a:rPr lang="sv-SE" dirty="0"/>
              <a:t>	</a:t>
            </a:r>
          </a:p>
        </p:txBody>
      </p:sp>
      <p:sp>
        <p:nvSpPr>
          <p:cNvPr id="4" name="Platshållare för bildnummer 3"/>
          <p:cNvSpPr>
            <a:spLocks noGrp="1"/>
          </p:cNvSpPr>
          <p:nvPr>
            <p:ph type="sldNum" sz="quarter" idx="5"/>
          </p:nvPr>
        </p:nvSpPr>
        <p:spPr/>
        <p:txBody>
          <a:bodyPr/>
          <a:lstStyle/>
          <a:p>
            <a:fld id="{284E0CB3-5D35-4228-B766-F7964E27F889}" type="slidenum">
              <a:rPr lang="sv-SE" smtClean="0"/>
              <a:t>11</a:t>
            </a:fld>
            <a:endParaRPr lang="sv-SE"/>
          </a:p>
        </p:txBody>
      </p:sp>
    </p:spTree>
    <p:extLst>
      <p:ext uri="{BB962C8B-B14F-4D97-AF65-F5344CB8AC3E}">
        <p14:creationId xmlns:p14="http://schemas.microsoft.com/office/powerpoint/2010/main" val="16832978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EEA01-536B-7E37-CC01-AB4F94F98E8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603D370-3E9F-DD93-4106-0A6F61647DDC}"/>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C35BF3AD-B58D-3352-4DAF-B2220C4FA617}"/>
              </a:ext>
            </a:extLst>
          </p:cNvPr>
          <p:cNvSpPr>
            <a:spLocks noGrp="1"/>
          </p:cNvSpPr>
          <p:nvPr>
            <p:ph type="body" idx="1"/>
          </p:nvPr>
        </p:nvSpPr>
        <p:spPr/>
        <p:txBody>
          <a:bodyPr/>
          <a:lstStyle/>
          <a:p>
            <a:pPr fontAlgn="base"/>
            <a:r>
              <a:rPr lang="sv-SE" sz="1200" b="0" i="0" kern="1200" dirty="0">
                <a:solidFill>
                  <a:schemeClr val="tx1"/>
                </a:solidFill>
                <a:effectLst/>
                <a:latin typeface="+mn-lt"/>
                <a:ea typeface="+mn-ea"/>
                <a:cs typeface="+mn-cs"/>
              </a:rPr>
              <a:t>Mer preciserat gäller för miljökvalitetsmålet Levande skogar att </a:t>
            </a:r>
          </a:p>
          <a:p>
            <a:pPr lvl="0" fontAlgn="base"/>
            <a:endParaRPr lang="sv-SE" sz="1200" b="0" i="0" kern="1200" dirty="0">
              <a:solidFill>
                <a:schemeClr val="tx1"/>
              </a:solidFill>
              <a:effectLst/>
              <a:latin typeface="+mn-lt"/>
              <a:ea typeface="+mn-ea"/>
              <a:cs typeface="+mn-cs"/>
            </a:endParaRPr>
          </a:p>
          <a:p>
            <a:pPr lvl="0" fontAlgn="base"/>
            <a:r>
              <a:rPr lang="sv-SE" sz="1200" b="0" i="0" kern="1200" dirty="0">
                <a:solidFill>
                  <a:schemeClr val="tx1"/>
                </a:solidFill>
                <a:effectLst/>
                <a:latin typeface="+mn-lt"/>
                <a:ea typeface="+mn-ea"/>
                <a:cs typeface="+mn-cs"/>
              </a:rPr>
              <a:t>skogsmarkens fysikaliska, kemiska, hydrologiska och biologiska egenskaper och processer är bibehållna,</a:t>
            </a:r>
          </a:p>
          <a:p>
            <a:pPr lvl="0" fontAlgn="base"/>
            <a:r>
              <a:rPr lang="sv-SE" sz="1200" b="0" i="0" kern="1200" dirty="0">
                <a:solidFill>
                  <a:schemeClr val="tx1"/>
                </a:solidFill>
                <a:effectLst/>
                <a:latin typeface="+mn-lt"/>
                <a:ea typeface="+mn-ea"/>
                <a:cs typeface="+mn-cs"/>
              </a:rPr>
              <a:t>skogens ekosystemtjänster är vidmakthållna,</a:t>
            </a:r>
          </a:p>
          <a:p>
            <a:pPr lvl="0" fontAlgn="base"/>
            <a:r>
              <a:rPr lang="sv-SE" sz="1200" b="0" i="0" kern="1200" dirty="0">
                <a:solidFill>
                  <a:schemeClr val="tx1"/>
                </a:solidFill>
                <a:effectLst/>
                <a:latin typeface="+mn-lt"/>
                <a:ea typeface="+mn-ea"/>
                <a:cs typeface="+mn-cs"/>
              </a:rPr>
              <a:t>skogens biologiska mångfald är bevarad i samtliga naturgeografiska regioner och arter har möjlighet att sprida sig inom sina naturliga utbredningsområden som en del i en grön infrastruktur,</a:t>
            </a:r>
          </a:p>
          <a:p>
            <a:pPr lvl="0" fontAlgn="base"/>
            <a:r>
              <a:rPr lang="sv-SE" sz="1200" b="0" i="0" kern="1200" dirty="0">
                <a:solidFill>
                  <a:schemeClr val="tx1"/>
                </a:solidFill>
                <a:effectLst/>
                <a:latin typeface="+mn-lt"/>
                <a:ea typeface="+mn-ea"/>
                <a:cs typeface="+mn-cs"/>
              </a:rPr>
              <a:t>naturtyper och naturligt förekommande arter knutna till skogslandskapet har gynnsam bevarandestatus och tillräcklig genetisk variation inom och mellan populationer,</a:t>
            </a:r>
          </a:p>
          <a:p>
            <a:pPr lvl="0" fontAlgn="base"/>
            <a:r>
              <a:rPr lang="sv-SE" sz="1200" b="0" i="0" kern="1200" dirty="0">
                <a:solidFill>
                  <a:schemeClr val="tx1"/>
                </a:solidFill>
                <a:effectLst/>
                <a:latin typeface="+mn-lt"/>
                <a:ea typeface="+mn-ea"/>
                <a:cs typeface="+mn-cs"/>
              </a:rPr>
              <a:t>hotade arter har återhämtat sig och livsmiljöer har återställts i värdefulla skogar,</a:t>
            </a:r>
          </a:p>
          <a:p>
            <a:pPr lvl="0" fontAlgn="base"/>
            <a:r>
              <a:rPr lang="sv-SE" sz="1200" b="0" i="0" kern="1200" dirty="0">
                <a:solidFill>
                  <a:schemeClr val="tx1"/>
                </a:solidFill>
                <a:effectLst/>
                <a:latin typeface="+mn-lt"/>
                <a:ea typeface="+mn-ea"/>
                <a:cs typeface="+mn-cs"/>
              </a:rPr>
              <a:t>främmande arter och genotyper inte hotar skogens biologiska mångfald,</a:t>
            </a:r>
          </a:p>
          <a:p>
            <a:pPr lvl="0" fontAlgn="base"/>
            <a:r>
              <a:rPr lang="sv-SE" sz="1200" b="0" i="0" kern="1200" dirty="0">
                <a:solidFill>
                  <a:schemeClr val="tx1"/>
                </a:solidFill>
                <a:effectLst/>
                <a:latin typeface="+mn-lt"/>
                <a:ea typeface="+mn-ea"/>
                <a:cs typeface="+mn-cs"/>
              </a:rPr>
              <a:t>genetiskt modifierade organismer som kan hota den biologiska mångfalden inte är introducerade,</a:t>
            </a:r>
          </a:p>
          <a:p>
            <a:pPr lvl="0" fontAlgn="base"/>
            <a:r>
              <a:rPr lang="sv-SE" sz="1200" b="0" i="0" kern="1200" dirty="0">
                <a:solidFill>
                  <a:schemeClr val="tx1"/>
                </a:solidFill>
                <a:effectLst/>
                <a:latin typeface="+mn-lt"/>
                <a:ea typeface="+mn-ea"/>
                <a:cs typeface="+mn-cs"/>
              </a:rPr>
              <a:t>natur- och kulturmiljövärden i skogen är bevarade och förutsättningarna för fortsatt bevarande och utveckling av värdena finns, och</a:t>
            </a:r>
          </a:p>
          <a:p>
            <a:pPr lvl="0" fontAlgn="base"/>
            <a:r>
              <a:rPr lang="sv-SE" sz="1200" b="0" i="0" kern="1200" dirty="0">
                <a:solidFill>
                  <a:schemeClr val="tx1"/>
                </a:solidFill>
                <a:effectLst/>
                <a:latin typeface="+mn-lt"/>
                <a:ea typeface="+mn-ea"/>
                <a:cs typeface="+mn-cs"/>
              </a:rPr>
              <a:t>skogens värden för friluftslivet är värnade och bibehållna.</a:t>
            </a:r>
          </a:p>
          <a:p>
            <a:endParaRPr lang="sv-SE" dirty="0"/>
          </a:p>
        </p:txBody>
      </p:sp>
      <p:sp>
        <p:nvSpPr>
          <p:cNvPr id="4" name="Platshållare för bildnummer 3">
            <a:extLst>
              <a:ext uri="{FF2B5EF4-FFF2-40B4-BE49-F238E27FC236}">
                <a16:creationId xmlns:a16="http://schemas.microsoft.com/office/drawing/2014/main" id="{13F44F43-A159-25B1-031B-375152BC10A7}"/>
              </a:ext>
            </a:extLst>
          </p:cNvPr>
          <p:cNvSpPr>
            <a:spLocks noGrp="1"/>
          </p:cNvSpPr>
          <p:nvPr>
            <p:ph type="sldNum" sz="quarter" idx="5"/>
          </p:nvPr>
        </p:nvSpPr>
        <p:spPr/>
        <p:txBody>
          <a:bodyPr/>
          <a:lstStyle/>
          <a:p>
            <a:fld id="{284E0CB3-5D35-4228-B766-F7964E27F889}" type="slidenum">
              <a:rPr lang="sv-SE" smtClean="0"/>
              <a:t>12</a:t>
            </a:fld>
            <a:endParaRPr lang="sv-SE"/>
          </a:p>
        </p:txBody>
      </p:sp>
    </p:spTree>
    <p:extLst>
      <p:ext uri="{BB962C8B-B14F-4D97-AF65-F5344CB8AC3E}">
        <p14:creationId xmlns:p14="http://schemas.microsoft.com/office/powerpoint/2010/main" val="2779642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A2007D-4708-01BC-035A-84687EDAC0F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4D05866-A345-DA50-8BAA-7F22D27230F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FDBDCA4C-1EEB-C4D2-A616-0E498A371EFC}"/>
              </a:ext>
            </a:extLst>
          </p:cNvPr>
          <p:cNvSpPr>
            <a:spLocks noGrp="1"/>
          </p:cNvSpPr>
          <p:nvPr>
            <p:ph type="body" idx="1"/>
          </p:nvPr>
        </p:nvSpPr>
        <p:spPr/>
        <p:txBody>
          <a:bodyPr/>
          <a:lstStyle/>
          <a:p>
            <a:r>
              <a:rPr lang="sv-SE" dirty="0"/>
              <a:t>Tidigare i år publicerade </a:t>
            </a:r>
            <a:r>
              <a:rPr lang="sv-SE" dirty="0" err="1"/>
              <a:t>Sks</a:t>
            </a:r>
            <a:r>
              <a:rPr lang="sv-SE" dirty="0"/>
              <a:t> följande rapport som diskuterades mycket i media när den kom och som nu senaste veckan återigen har figurerat mycket i media och som visade sig ha ett beräkningsfel avseende avverkade värdekärnor och arealen sannolik kontinuitetsskog. Delar i rapporten kommer därför att rättas men rapportens slutsatser kvarstår. </a:t>
            </a:r>
          </a:p>
          <a:p>
            <a:endParaRPr lang="sv-SE" dirty="0"/>
          </a:p>
          <a:p>
            <a:endParaRPr lang="sv-SE" dirty="0"/>
          </a:p>
          <a:p>
            <a:r>
              <a:rPr lang="sv-SE" dirty="0"/>
              <a:t>Med varierat skogsbruk menas att trakthyggesbruk i större grad kompletteras med hyggesfria metoder, ökad trädslags- och åldersvariation, samt förstärkt miljöhänsyn</a:t>
            </a:r>
          </a:p>
        </p:txBody>
      </p:sp>
      <p:sp>
        <p:nvSpPr>
          <p:cNvPr id="4" name="Platshållare för bildnummer 3">
            <a:extLst>
              <a:ext uri="{FF2B5EF4-FFF2-40B4-BE49-F238E27FC236}">
                <a16:creationId xmlns:a16="http://schemas.microsoft.com/office/drawing/2014/main" id="{E648A412-4524-E63D-DD75-3E5315B12D93}"/>
              </a:ext>
            </a:extLst>
          </p:cNvPr>
          <p:cNvSpPr>
            <a:spLocks noGrp="1"/>
          </p:cNvSpPr>
          <p:nvPr>
            <p:ph type="sldNum" sz="quarter" idx="5"/>
          </p:nvPr>
        </p:nvSpPr>
        <p:spPr/>
        <p:txBody>
          <a:bodyPr/>
          <a:lstStyle/>
          <a:p>
            <a:fld id="{284E0CB3-5D35-4228-B766-F7964E27F889}" type="slidenum">
              <a:rPr lang="sv-SE" smtClean="0"/>
              <a:t>13</a:t>
            </a:fld>
            <a:endParaRPr lang="sv-SE"/>
          </a:p>
        </p:txBody>
      </p:sp>
    </p:spTree>
    <p:extLst>
      <p:ext uri="{BB962C8B-B14F-4D97-AF65-F5344CB8AC3E}">
        <p14:creationId xmlns:p14="http://schemas.microsoft.com/office/powerpoint/2010/main" val="1775255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DF849-0515-0DB9-01D7-E4BD4265FA2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EF5450B-A93D-04A4-0F0F-1EBABDDB9D33}"/>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6ABBEBF7-F43F-37EC-55A9-50E058807F73}"/>
              </a:ext>
            </a:extLst>
          </p:cNvPr>
          <p:cNvSpPr>
            <a:spLocks noGrp="1"/>
          </p:cNvSpPr>
          <p:nvPr>
            <p:ph type="body" idx="1"/>
          </p:nvPr>
        </p:nvSpPr>
        <p:spPr/>
        <p:txBody>
          <a:bodyPr/>
          <a:lstStyle/>
          <a:p>
            <a:r>
              <a:rPr lang="sv-SE" dirty="0"/>
              <a:t>Ny fördjupad utvärdering kommer i början av oktober</a:t>
            </a:r>
          </a:p>
          <a:p>
            <a:endParaRPr lang="sv-SE" dirty="0"/>
          </a:p>
        </p:txBody>
      </p:sp>
      <p:sp>
        <p:nvSpPr>
          <p:cNvPr id="4" name="Platshållare för bildnummer 3">
            <a:extLst>
              <a:ext uri="{FF2B5EF4-FFF2-40B4-BE49-F238E27FC236}">
                <a16:creationId xmlns:a16="http://schemas.microsoft.com/office/drawing/2014/main" id="{2CD22A07-A953-9CB0-ADD6-98B114108A7F}"/>
              </a:ext>
            </a:extLst>
          </p:cNvPr>
          <p:cNvSpPr>
            <a:spLocks noGrp="1"/>
          </p:cNvSpPr>
          <p:nvPr>
            <p:ph type="sldNum" sz="quarter" idx="5"/>
          </p:nvPr>
        </p:nvSpPr>
        <p:spPr/>
        <p:txBody>
          <a:bodyPr/>
          <a:lstStyle/>
          <a:p>
            <a:fld id="{284E0CB3-5D35-4228-B766-F7964E27F889}" type="slidenum">
              <a:rPr lang="sv-SE" smtClean="0"/>
              <a:t>14</a:t>
            </a:fld>
            <a:endParaRPr lang="sv-SE"/>
          </a:p>
        </p:txBody>
      </p:sp>
    </p:spTree>
    <p:extLst>
      <p:ext uri="{BB962C8B-B14F-4D97-AF65-F5344CB8AC3E}">
        <p14:creationId xmlns:p14="http://schemas.microsoft.com/office/powerpoint/2010/main" val="3370589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CF25B-4B73-DC73-861A-F6B4C3603C5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7B6162C-0CA4-DA3D-3620-54C20BB9D8E3}"/>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41A4E51E-78BF-23E2-3FF3-43E374AA3636}"/>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8B82FF05-4E21-8E38-C545-935992556577}"/>
              </a:ext>
            </a:extLst>
          </p:cNvPr>
          <p:cNvSpPr>
            <a:spLocks noGrp="1"/>
          </p:cNvSpPr>
          <p:nvPr>
            <p:ph type="sldNum" sz="quarter" idx="5"/>
          </p:nvPr>
        </p:nvSpPr>
        <p:spPr/>
        <p:txBody>
          <a:bodyPr/>
          <a:lstStyle/>
          <a:p>
            <a:fld id="{284E0CB3-5D35-4228-B766-F7964E27F889}" type="slidenum">
              <a:rPr lang="sv-SE" smtClean="0"/>
              <a:t>15</a:t>
            </a:fld>
            <a:endParaRPr lang="sv-SE"/>
          </a:p>
        </p:txBody>
      </p:sp>
    </p:spTree>
    <p:extLst>
      <p:ext uri="{BB962C8B-B14F-4D97-AF65-F5344CB8AC3E}">
        <p14:creationId xmlns:p14="http://schemas.microsoft.com/office/powerpoint/2010/main" val="33879909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Frivilliga avsättningar är större areal än formellt skyddat</a:t>
            </a:r>
          </a:p>
          <a:p>
            <a:endParaRPr lang="sv-SE" dirty="0"/>
          </a:p>
          <a:p>
            <a:r>
              <a:rPr lang="sv-SE" sz="1200" b="0" i="0" u="none" strike="noStrike" kern="1200" baseline="0" dirty="0">
                <a:solidFill>
                  <a:schemeClr val="tx1"/>
                </a:solidFill>
                <a:latin typeface="+mn-lt"/>
                <a:ea typeface="+mn-ea"/>
                <a:cs typeface="+mn-cs"/>
              </a:rPr>
              <a:t>Den här statistiken redovisar nettoarealer utan överlapp med statistikens övriga tre former, utifrån Skogsstyrelsens definition av frivilliga avsättningar. Definitionen i sig förhindrar överlapp med övriga former, genom att markägarens frivilliga beslut innebär en gräns mot formellt skydd och kravet på produktiv skogsmark innebär en gräns mot improduktiv skogsmark. Kravet på dokumentation betyder att beslutet är fattat vid planering av markanvändningen. </a:t>
            </a:r>
            <a:endParaRPr lang="sv-SE" dirty="0"/>
          </a:p>
        </p:txBody>
      </p:sp>
      <p:sp>
        <p:nvSpPr>
          <p:cNvPr id="4" name="Platshållare för bildnummer 3"/>
          <p:cNvSpPr>
            <a:spLocks noGrp="1"/>
          </p:cNvSpPr>
          <p:nvPr>
            <p:ph type="sldNum" sz="quarter" idx="5"/>
          </p:nvPr>
        </p:nvSpPr>
        <p:spPr/>
        <p:txBody>
          <a:bodyPr/>
          <a:lstStyle/>
          <a:p>
            <a:fld id="{284E0CB3-5D35-4228-B766-F7964E27F889}" type="slidenum">
              <a:rPr lang="sv-SE" smtClean="0"/>
              <a:t>16</a:t>
            </a:fld>
            <a:endParaRPr lang="sv-SE"/>
          </a:p>
        </p:txBody>
      </p:sp>
    </p:spTree>
    <p:extLst>
      <p:ext uri="{BB962C8B-B14F-4D97-AF65-F5344CB8AC3E}">
        <p14:creationId xmlns:p14="http://schemas.microsoft.com/office/powerpoint/2010/main" val="18582178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284E0CB3-5D35-4228-B766-F7964E27F889}" type="slidenum">
              <a:rPr lang="sv-SE" smtClean="0"/>
              <a:t>17</a:t>
            </a:fld>
            <a:endParaRPr lang="sv-SE"/>
          </a:p>
        </p:txBody>
      </p:sp>
    </p:spTree>
    <p:extLst>
      <p:ext uri="{BB962C8B-B14F-4D97-AF65-F5344CB8AC3E}">
        <p14:creationId xmlns:p14="http://schemas.microsoft.com/office/powerpoint/2010/main" val="6132991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873EF-C206-CCF7-CF9F-CC67DD0C516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29C8100-294A-4478-3882-8B24902DEEBC}"/>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D84AE895-EE26-E053-F24C-9374997F8BB9}"/>
              </a:ext>
            </a:extLst>
          </p:cNvPr>
          <p:cNvSpPr>
            <a:spLocks noGrp="1"/>
          </p:cNvSpPr>
          <p:nvPr>
            <p:ph type="body" idx="1"/>
          </p:nvPr>
        </p:nvSpPr>
        <p:spPr/>
        <p:txBody>
          <a:bodyPr/>
          <a:lstStyle/>
          <a:p>
            <a:r>
              <a:rPr lang="sv-SE" dirty="0"/>
              <a:t>I snitt lämnas mellan 8-11 % lämnas som hänsyn vidd slutavverkningar, mer hänsyn lämnas i norra Sverige och mindre i södra Sverige. </a:t>
            </a:r>
          </a:p>
        </p:txBody>
      </p:sp>
      <p:sp>
        <p:nvSpPr>
          <p:cNvPr id="4" name="Platshållare för bildnummer 3">
            <a:extLst>
              <a:ext uri="{FF2B5EF4-FFF2-40B4-BE49-F238E27FC236}">
                <a16:creationId xmlns:a16="http://schemas.microsoft.com/office/drawing/2014/main" id="{B47E7854-5E47-E1AD-F034-A7326FD1C6AA}"/>
              </a:ext>
            </a:extLst>
          </p:cNvPr>
          <p:cNvSpPr>
            <a:spLocks noGrp="1"/>
          </p:cNvSpPr>
          <p:nvPr>
            <p:ph type="sldNum" sz="quarter" idx="5"/>
          </p:nvPr>
        </p:nvSpPr>
        <p:spPr/>
        <p:txBody>
          <a:bodyPr/>
          <a:lstStyle/>
          <a:p>
            <a:fld id="{284E0CB3-5D35-4228-B766-F7964E27F889}" type="slidenum">
              <a:rPr lang="sv-SE" smtClean="0"/>
              <a:t>18</a:t>
            </a:fld>
            <a:endParaRPr lang="sv-SE"/>
          </a:p>
        </p:txBody>
      </p:sp>
    </p:spTree>
    <p:extLst>
      <p:ext uri="{BB962C8B-B14F-4D97-AF65-F5344CB8AC3E}">
        <p14:creationId xmlns:p14="http://schemas.microsoft.com/office/powerpoint/2010/main" val="17718353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D0652-A54A-8233-F840-8B3DBB858CA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E1DE67D-58F2-2F1C-13B8-4A9916156775}"/>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91FF2483-CD82-844B-3CBC-F72540DC1B17}"/>
              </a:ext>
            </a:extLst>
          </p:cNvPr>
          <p:cNvSpPr>
            <a:spLocks noGrp="1"/>
          </p:cNvSpPr>
          <p:nvPr>
            <p:ph type="body" idx="1"/>
          </p:nvPr>
        </p:nvSpPr>
        <p:spPr/>
        <p:txBody>
          <a:bodyPr/>
          <a:lstStyle/>
          <a:p>
            <a:r>
              <a:rPr lang="sv-SE" sz="1200" b="0" i="0" u="none" strike="noStrike" kern="1200" baseline="0" dirty="0">
                <a:solidFill>
                  <a:schemeClr val="tx1"/>
                </a:solidFill>
                <a:latin typeface="+mn-lt"/>
                <a:ea typeface="+mn-ea"/>
                <a:cs typeface="+mn-cs"/>
              </a:rPr>
              <a:t>Inter- och extrapolerade värden, HU och </a:t>
            </a:r>
            <a:r>
              <a:rPr lang="sv-SE" sz="1200" b="0" i="0" u="none" strike="noStrike" kern="1200" baseline="0" dirty="0" err="1">
                <a:solidFill>
                  <a:schemeClr val="tx1"/>
                </a:solidFill>
                <a:latin typeface="+mn-lt"/>
                <a:ea typeface="+mn-ea"/>
                <a:cs typeface="+mn-cs"/>
              </a:rPr>
              <a:t>polytax</a:t>
            </a:r>
            <a:endParaRPr lang="sv-SE" sz="1200" b="0" i="0" u="none" strike="noStrike" kern="1200" baseline="0" dirty="0">
              <a:solidFill>
                <a:schemeClr val="tx1"/>
              </a:solidFill>
              <a:latin typeface="+mn-lt"/>
              <a:ea typeface="+mn-ea"/>
              <a:cs typeface="+mn-cs"/>
            </a:endParaRPr>
          </a:p>
          <a:p>
            <a:r>
              <a:rPr lang="sv-SE" sz="1200" b="0" i="0" u="none" strike="noStrike" kern="1200" baseline="0" dirty="0">
                <a:solidFill>
                  <a:schemeClr val="tx1"/>
                </a:solidFill>
                <a:latin typeface="+mn-lt"/>
                <a:ea typeface="+mn-ea"/>
                <a:cs typeface="+mn-cs"/>
              </a:rPr>
              <a:t>Figuren visar den ackumulerade arealen hänsynsytor sedan Skogsvårdslagen kom 1993. Det saknas tyvärr statistik på hur mycket av den lämnade hänsynen som finns kvar över tid och eventuella överlapp med frivilliga avsättningar. </a:t>
            </a:r>
          </a:p>
          <a:p>
            <a:endParaRPr lang="sv-SE" sz="1200" b="0" i="0" u="none" strike="noStrike" kern="1200" baseline="0" dirty="0">
              <a:solidFill>
                <a:schemeClr val="tx1"/>
              </a:solidFill>
              <a:latin typeface="+mn-lt"/>
              <a:ea typeface="+mn-ea"/>
              <a:cs typeface="+mn-cs"/>
            </a:endParaRPr>
          </a:p>
          <a:p>
            <a:r>
              <a:rPr lang="sv-SE" sz="1200" b="0" i="0" u="none" strike="noStrike" kern="1200" baseline="0" dirty="0">
                <a:solidFill>
                  <a:schemeClr val="tx1"/>
                </a:solidFill>
                <a:latin typeface="+mn-lt"/>
                <a:ea typeface="+mn-ea"/>
                <a:cs typeface="+mn-cs"/>
              </a:rPr>
              <a:t>Med andra ord så börjar det bli ganska betydande arealer lämnad hänsyn i landet men samtidigt är leveranstiden på lämnad hänsyn ganska lång, tex att få rätt kvalitet på träden för vissa arter. . </a:t>
            </a:r>
          </a:p>
          <a:p>
            <a:endParaRPr lang="sv-SE" sz="1200" b="0" i="0" u="none" strike="noStrike" kern="1200" baseline="0" dirty="0">
              <a:solidFill>
                <a:schemeClr val="tx1"/>
              </a:solidFill>
              <a:latin typeface="+mn-lt"/>
              <a:ea typeface="+mn-ea"/>
              <a:cs typeface="+mn-cs"/>
            </a:endParaRPr>
          </a:p>
          <a:p>
            <a:r>
              <a:rPr lang="sv-SE" sz="1200" b="0" i="0" u="none" strike="noStrike" kern="1200" baseline="0" dirty="0">
                <a:solidFill>
                  <a:schemeClr val="tx1"/>
                </a:solidFill>
                <a:latin typeface="+mn-lt"/>
                <a:ea typeface="+mn-ea"/>
                <a:cs typeface="+mn-cs"/>
              </a:rPr>
              <a:t>Mängden död ved på produktiv skogsmark ökar men som ni känner till ökar mängden från låga nivåer och det kommer att ta lång tid innan vi når den mängd död ved som många arter kräver, ofta pratar man om tröskelvärde för många arter på runt 20 </a:t>
            </a:r>
            <a:r>
              <a:rPr lang="sv-SE" sz="1200" b="0" i="0" u="none" strike="noStrike" kern="1200" baseline="0" dirty="0" err="1">
                <a:solidFill>
                  <a:schemeClr val="tx1"/>
                </a:solidFill>
                <a:latin typeface="+mn-lt"/>
                <a:ea typeface="+mn-ea"/>
                <a:cs typeface="+mn-cs"/>
              </a:rPr>
              <a:t>kubikmter</a:t>
            </a:r>
            <a:r>
              <a:rPr lang="sv-SE" sz="1200" b="0" i="0" u="none" strike="noStrike" kern="1200" baseline="0" dirty="0">
                <a:solidFill>
                  <a:schemeClr val="tx1"/>
                </a:solidFill>
                <a:latin typeface="+mn-lt"/>
                <a:ea typeface="+mn-ea"/>
                <a:cs typeface="+mn-cs"/>
              </a:rPr>
              <a:t> död ved per hektar</a:t>
            </a:r>
            <a:endParaRPr lang="sv-SE" dirty="0"/>
          </a:p>
        </p:txBody>
      </p:sp>
      <p:sp>
        <p:nvSpPr>
          <p:cNvPr id="4" name="Platshållare för bildnummer 3">
            <a:extLst>
              <a:ext uri="{FF2B5EF4-FFF2-40B4-BE49-F238E27FC236}">
                <a16:creationId xmlns:a16="http://schemas.microsoft.com/office/drawing/2014/main" id="{8820D089-976F-3FE6-3E24-094568AB331A}"/>
              </a:ext>
            </a:extLst>
          </p:cNvPr>
          <p:cNvSpPr>
            <a:spLocks noGrp="1"/>
          </p:cNvSpPr>
          <p:nvPr>
            <p:ph type="sldNum" sz="quarter" idx="5"/>
          </p:nvPr>
        </p:nvSpPr>
        <p:spPr/>
        <p:txBody>
          <a:bodyPr/>
          <a:lstStyle/>
          <a:p>
            <a:fld id="{284E0CB3-5D35-4228-B766-F7964E27F889}" type="slidenum">
              <a:rPr lang="sv-SE" smtClean="0"/>
              <a:t>19</a:t>
            </a:fld>
            <a:endParaRPr lang="sv-SE"/>
          </a:p>
        </p:txBody>
      </p:sp>
    </p:spTree>
    <p:extLst>
      <p:ext uri="{BB962C8B-B14F-4D97-AF65-F5344CB8AC3E}">
        <p14:creationId xmlns:p14="http://schemas.microsoft.com/office/powerpoint/2010/main" val="34223710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rtl="0" fontAlgn="base">
              <a:buNone/>
            </a:pPr>
            <a:r>
              <a:rPr lang="sv-SE" b="1" dirty="0"/>
              <a:t>C</a:t>
            </a:r>
            <a:r>
              <a:rPr lang="sv-SE" sz="1200" b="1" i="0" u="none" strike="noStrike" dirty="0">
                <a:solidFill>
                  <a:schemeClr val="tx1"/>
                </a:solidFill>
                <a:effectLst/>
                <a:latin typeface="+mn-lt"/>
              </a:rPr>
              <a:t>irka 70 % av de fridlysta arterna eller 131 arter, </a:t>
            </a:r>
            <a:r>
              <a:rPr lang="sv-SE" sz="1200" b="0" i="0" kern="1200" dirty="0">
                <a:solidFill>
                  <a:schemeClr val="tx1"/>
                </a:solidFill>
                <a:effectLst/>
                <a:latin typeface="+mn-lt"/>
                <a:ea typeface="+mn-ea"/>
                <a:cs typeface="+mn-cs"/>
              </a:rPr>
              <a:t>Man kommer långt med hänsyn enligt målbilderna</a:t>
            </a:r>
            <a:endParaRPr lang="en-US" sz="800" b="0" i="0" dirty="0">
              <a:solidFill>
                <a:srgbClr val="000000"/>
              </a:solidFill>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i="0" u="none" strike="noStrike" kern="1200" dirty="0">
                <a:solidFill>
                  <a:schemeClr val="tx1"/>
                </a:solidFill>
                <a:effectLst/>
                <a:latin typeface="+mn-lt"/>
                <a:ea typeface="+mn-ea"/>
                <a:cs typeface="+mn-cs"/>
              </a:rPr>
              <a:t>Analyserna avser en situation där alla hänsynskrävande biotoper och substrat som finns utpekade i </a:t>
            </a:r>
            <a:r>
              <a:rPr lang="sv-SE" sz="1200" b="1" i="0" u="none" strike="noStrike" kern="1200" dirty="0">
                <a:solidFill>
                  <a:schemeClr val="tx1"/>
                </a:solidFill>
                <a:effectLst/>
                <a:latin typeface="+mn-lt"/>
                <a:ea typeface="+mn-ea"/>
                <a:cs typeface="+mn-cs"/>
              </a:rPr>
              <a:t>målbilderna sparas i sin helhet</a:t>
            </a:r>
            <a:r>
              <a:rPr lang="sv-SE" sz="1200" b="0" i="0" u="none" strike="noStrike"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t>
            </a:r>
          </a:p>
          <a:p>
            <a:endParaRPr lang="sv-SE" dirty="0"/>
          </a:p>
        </p:txBody>
      </p:sp>
      <p:sp>
        <p:nvSpPr>
          <p:cNvPr id="4" name="Platshållare för bildnummer 3"/>
          <p:cNvSpPr>
            <a:spLocks noGrp="1"/>
          </p:cNvSpPr>
          <p:nvPr>
            <p:ph type="sldNum" sz="quarter" idx="5"/>
          </p:nvPr>
        </p:nvSpPr>
        <p:spPr/>
        <p:txBody>
          <a:bodyPr/>
          <a:lstStyle/>
          <a:p>
            <a:fld id="{284E0CB3-5D35-4228-B766-F7964E27F889}" type="slidenum">
              <a:rPr lang="sv-SE" smtClean="0"/>
              <a:t>20</a:t>
            </a:fld>
            <a:endParaRPr lang="sv-SE"/>
          </a:p>
        </p:txBody>
      </p:sp>
    </p:spTree>
    <p:extLst>
      <p:ext uri="{BB962C8B-B14F-4D97-AF65-F5344CB8AC3E}">
        <p14:creationId xmlns:p14="http://schemas.microsoft.com/office/powerpoint/2010/main" val="36824196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284E0CB3-5D35-4228-B766-F7964E27F889}" type="slidenum">
              <a:rPr lang="sv-SE" smtClean="0"/>
              <a:t>21</a:t>
            </a:fld>
            <a:endParaRPr lang="sv-SE"/>
          </a:p>
        </p:txBody>
      </p:sp>
    </p:spTree>
    <p:extLst>
      <p:ext uri="{BB962C8B-B14F-4D97-AF65-F5344CB8AC3E}">
        <p14:creationId xmlns:p14="http://schemas.microsoft.com/office/powerpoint/2010/main" val="25351991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A) Förstasida med bild">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895A6188-2FA2-4639-7232-C301DBE2ED94}"/>
              </a:ext>
            </a:extLst>
          </p:cNvPr>
          <p:cNvSpPr>
            <a:spLocks noGrp="1"/>
          </p:cNvSpPr>
          <p:nvPr>
            <p:ph type="pic" sz="quarter" idx="12"/>
          </p:nvPr>
        </p:nvSpPr>
        <p:spPr>
          <a:xfrm>
            <a:off x="0" y="0"/>
            <a:ext cx="12192000" cy="6858000"/>
          </a:xfrm>
          <a:solidFill>
            <a:schemeClr val="bg1">
              <a:lumMod val="85000"/>
            </a:schemeClr>
          </a:solidFill>
        </p:spPr>
        <p:txBody>
          <a:bodyPr lIns="180000" tIns="180000">
            <a:noAutofit/>
          </a:bodyPr>
          <a:lstStyle>
            <a:lvl1pPr marL="0" indent="0">
              <a:buNone/>
              <a:defRPr sz="1400"/>
            </a:lvl1pPr>
          </a:lstStyle>
          <a:p>
            <a:r>
              <a:rPr lang="sv-SE"/>
              <a:t>Klicka på ikonen för att lägga till en bild</a:t>
            </a:r>
            <a:endParaRPr lang="sv-SE" dirty="0"/>
          </a:p>
        </p:txBody>
      </p:sp>
      <p:sp>
        <p:nvSpPr>
          <p:cNvPr id="3" name="Platshållare för bildnummer 2">
            <a:extLst>
              <a:ext uri="{FF2B5EF4-FFF2-40B4-BE49-F238E27FC236}">
                <a16:creationId xmlns:a16="http://schemas.microsoft.com/office/drawing/2014/main" id="{7801EB36-8C60-6DBE-30BC-7FE80714AEB0}"/>
              </a:ext>
            </a:extLst>
          </p:cNvPr>
          <p:cNvSpPr>
            <a:spLocks noGrp="1"/>
          </p:cNvSpPr>
          <p:nvPr>
            <p:ph type="sldNum" sz="quarter" idx="10"/>
          </p:nvPr>
        </p:nvSpPr>
        <p:spPr/>
        <p:txBody>
          <a:bodyPr/>
          <a:lstStyle/>
          <a:p>
            <a:fld id="{1998DE93-7944-4E79-AD72-DA1F1D1A6E79}" type="slidenum">
              <a:rPr lang="sv-SE" smtClean="0"/>
              <a:pPr/>
              <a:t>‹#›</a:t>
            </a:fld>
            <a:endParaRPr lang="sv-SE"/>
          </a:p>
        </p:txBody>
      </p:sp>
      <p:sp>
        <p:nvSpPr>
          <p:cNvPr id="4" name="Platshållare för sidfot 3">
            <a:extLst>
              <a:ext uri="{FF2B5EF4-FFF2-40B4-BE49-F238E27FC236}">
                <a16:creationId xmlns:a16="http://schemas.microsoft.com/office/drawing/2014/main" id="{CE21870E-024B-ABD1-B076-BA280CE901D9}"/>
              </a:ext>
            </a:extLst>
          </p:cNvPr>
          <p:cNvSpPr>
            <a:spLocks noGrp="1"/>
          </p:cNvSpPr>
          <p:nvPr>
            <p:ph type="ftr" sz="quarter" idx="11"/>
          </p:nvPr>
        </p:nvSpPr>
        <p:spPr>
          <a:xfrm>
            <a:off x="823118" y="257175"/>
            <a:ext cx="5328445" cy="365125"/>
          </a:xfrm>
          <a:prstGeom prst="rect">
            <a:avLst/>
          </a:prstGeom>
        </p:spPr>
        <p:txBody>
          <a:bodyPr/>
          <a:lstStyle/>
          <a:p>
            <a:r>
              <a:rPr lang="sv-SE" dirty="0"/>
              <a:t>Förnamn Efternamn / DATUM 20ÅR</a:t>
            </a:r>
          </a:p>
        </p:txBody>
      </p:sp>
      <p:sp>
        <p:nvSpPr>
          <p:cNvPr id="6" name="Rubrik 1">
            <a:extLst>
              <a:ext uri="{FF2B5EF4-FFF2-40B4-BE49-F238E27FC236}">
                <a16:creationId xmlns:a16="http://schemas.microsoft.com/office/drawing/2014/main" id="{DD1006DF-AD9A-D2DD-62A5-7F84ABF24AD2}"/>
              </a:ext>
              <a:ext uri="{C183D7F6-B498-43B3-948B-1728B52AA6E4}">
                <adec:decorative xmlns:adec="http://schemas.microsoft.com/office/drawing/2017/decorative" val="0"/>
              </a:ext>
            </a:extLst>
          </p:cNvPr>
          <p:cNvSpPr>
            <a:spLocks noGrp="1"/>
          </p:cNvSpPr>
          <p:nvPr>
            <p:ph type="ctrTitle" hasCustomPrompt="1"/>
          </p:nvPr>
        </p:nvSpPr>
        <p:spPr>
          <a:xfrm>
            <a:off x="925511" y="4356100"/>
            <a:ext cx="5111751" cy="1638301"/>
          </a:xfrm>
          <a:prstGeom prst="rect">
            <a:avLst/>
          </a:prstGeom>
          <a:solidFill>
            <a:schemeClr val="accent2"/>
          </a:solidFill>
        </p:spPr>
        <p:txBody>
          <a:bodyPr lIns="342000" bIns="720000" anchor="b"/>
          <a:lstStyle>
            <a:lvl1pPr algn="l">
              <a:defRPr sz="4800">
                <a:solidFill>
                  <a:schemeClr val="bg1"/>
                </a:solidFill>
              </a:defRPr>
            </a:lvl1pPr>
          </a:lstStyle>
          <a:p>
            <a:r>
              <a:rPr lang="sv-SE" dirty="0"/>
              <a:t>Titelrubrik</a:t>
            </a:r>
          </a:p>
        </p:txBody>
      </p:sp>
      <p:sp>
        <p:nvSpPr>
          <p:cNvPr id="7" name="Underrubrik 2">
            <a:extLst>
              <a:ext uri="{FF2B5EF4-FFF2-40B4-BE49-F238E27FC236}">
                <a16:creationId xmlns:a16="http://schemas.microsoft.com/office/drawing/2014/main" id="{37C1889E-41ED-85F9-5E3A-B63F8045DA48}"/>
              </a:ext>
            </a:extLst>
          </p:cNvPr>
          <p:cNvSpPr>
            <a:spLocks noGrp="1"/>
          </p:cNvSpPr>
          <p:nvPr>
            <p:ph type="subTitle" idx="1" hasCustomPrompt="1"/>
          </p:nvPr>
        </p:nvSpPr>
        <p:spPr>
          <a:xfrm>
            <a:off x="1176338" y="5327650"/>
            <a:ext cx="4572000" cy="488950"/>
          </a:xfrm>
        </p:spPr>
        <p:txBody>
          <a:bodyP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Underrubrik eller ingress</a:t>
            </a:r>
          </a:p>
        </p:txBody>
      </p:sp>
      <p:sp>
        <p:nvSpPr>
          <p:cNvPr id="9" name="Platshållare för bild 8">
            <a:extLst>
              <a:ext uri="{FF2B5EF4-FFF2-40B4-BE49-F238E27FC236}">
                <a16:creationId xmlns:a16="http://schemas.microsoft.com/office/drawing/2014/main" id="{BCA93B29-7767-A8ED-0267-FFF00EEE88AA}"/>
              </a:ext>
            </a:extLst>
          </p:cNvPr>
          <p:cNvSpPr>
            <a:spLocks noGrp="1"/>
          </p:cNvSpPr>
          <p:nvPr>
            <p:ph type="pic" sz="quarter" idx="13"/>
          </p:nvPr>
        </p:nvSpPr>
        <p:spPr>
          <a:xfrm>
            <a:off x="9618663" y="4356100"/>
            <a:ext cx="1638300" cy="1638300"/>
          </a:xfrm>
          <a:blipFill dpi="0"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p:spPr>
        <p:txBody>
          <a:bodyPr/>
          <a:lstStyle>
            <a:lvl1pPr marL="0" indent="0">
              <a:buNone/>
              <a:defRPr sz="100"/>
            </a:lvl1pPr>
          </a:lstStyle>
          <a:p>
            <a:r>
              <a:rPr lang="sv-SE"/>
              <a:t>Klicka på ikonen för att lägga till en bild</a:t>
            </a:r>
            <a:endParaRPr lang="sv-SE" dirty="0"/>
          </a:p>
        </p:txBody>
      </p:sp>
    </p:spTree>
    <p:extLst>
      <p:ext uri="{BB962C8B-B14F-4D97-AF65-F5344CB8AC3E}">
        <p14:creationId xmlns:p14="http://schemas.microsoft.com/office/powerpoint/2010/main" val="32233457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 B) Förstasida/avsnittssida/kapitelsida">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3B7B3035-5EFB-79DA-DDF0-768D2175D0DF}"/>
              </a:ext>
            </a:extLst>
          </p:cNvPr>
          <p:cNvSpPr>
            <a:spLocks noGrp="1"/>
          </p:cNvSpPr>
          <p:nvPr>
            <p:ph type="sldNum" sz="quarter" idx="10"/>
          </p:nvPr>
        </p:nvSpPr>
        <p:spPr/>
        <p:txBody>
          <a:bodyPr/>
          <a:lstStyle/>
          <a:p>
            <a:fld id="{1998DE93-7944-4E79-AD72-DA1F1D1A6E79}" type="slidenum">
              <a:rPr lang="sv-SE" smtClean="0"/>
              <a:pPr/>
              <a:t>‹#›</a:t>
            </a:fld>
            <a:endParaRPr lang="sv-SE"/>
          </a:p>
        </p:txBody>
      </p:sp>
      <p:sp>
        <p:nvSpPr>
          <p:cNvPr id="4" name="Platshållare för sidfot 3">
            <a:extLst>
              <a:ext uri="{FF2B5EF4-FFF2-40B4-BE49-F238E27FC236}">
                <a16:creationId xmlns:a16="http://schemas.microsoft.com/office/drawing/2014/main" id="{2FD95D54-15F6-5164-DFF1-D6CBC42D8F06}"/>
              </a:ext>
            </a:extLst>
          </p:cNvPr>
          <p:cNvSpPr>
            <a:spLocks noGrp="1"/>
          </p:cNvSpPr>
          <p:nvPr>
            <p:ph type="ftr" sz="quarter" idx="11"/>
          </p:nvPr>
        </p:nvSpPr>
        <p:spPr>
          <a:xfrm>
            <a:off x="823118" y="257175"/>
            <a:ext cx="5328445" cy="365125"/>
          </a:xfrm>
          <a:prstGeom prst="rect">
            <a:avLst/>
          </a:prstGeom>
        </p:spPr>
        <p:txBody>
          <a:bodyPr/>
          <a:lstStyle/>
          <a:p>
            <a:r>
              <a:rPr lang="sv-SE"/>
              <a:t>Förnamn Efternamn / DATUM 20ÅR</a:t>
            </a:r>
            <a:endParaRPr lang="sv-SE" dirty="0"/>
          </a:p>
        </p:txBody>
      </p:sp>
      <p:sp>
        <p:nvSpPr>
          <p:cNvPr id="5" name="Platshållare för bild 4">
            <a:extLst>
              <a:ext uri="{FF2B5EF4-FFF2-40B4-BE49-F238E27FC236}">
                <a16:creationId xmlns:a16="http://schemas.microsoft.com/office/drawing/2014/main" id="{788D69E6-E438-139B-02FC-366FB765FD3E}"/>
              </a:ext>
            </a:extLst>
          </p:cNvPr>
          <p:cNvSpPr>
            <a:spLocks noGrp="1"/>
          </p:cNvSpPr>
          <p:nvPr>
            <p:ph type="pic" sz="quarter" idx="12"/>
          </p:nvPr>
        </p:nvSpPr>
        <p:spPr>
          <a:xfrm>
            <a:off x="6138863" y="876301"/>
            <a:ext cx="5127137" cy="5116237"/>
          </a:xfrm>
          <a:solidFill>
            <a:schemeClr val="bg1">
              <a:lumMod val="85000"/>
            </a:schemeClr>
          </a:solidFill>
        </p:spPr>
        <p:txBody>
          <a:bodyPr lIns="180000" tIns="180000">
            <a:noAutofit/>
          </a:bodyPr>
          <a:lstStyle>
            <a:lvl1pPr marL="0" indent="0">
              <a:buNone/>
              <a:defRPr sz="1400"/>
            </a:lvl1pPr>
          </a:lstStyle>
          <a:p>
            <a:r>
              <a:rPr lang="sv-SE"/>
              <a:t>Klicka på ikonen för att lägga till en bild</a:t>
            </a:r>
          </a:p>
        </p:txBody>
      </p:sp>
      <p:sp>
        <p:nvSpPr>
          <p:cNvPr id="6" name="Rubrik 1">
            <a:extLst>
              <a:ext uri="{FF2B5EF4-FFF2-40B4-BE49-F238E27FC236}">
                <a16:creationId xmlns:a16="http://schemas.microsoft.com/office/drawing/2014/main" id="{0E4FF108-949D-C5F7-CEE0-EFA2FA766D9A}"/>
              </a:ext>
              <a:ext uri="{C183D7F6-B498-43B3-948B-1728B52AA6E4}">
                <adec:decorative xmlns:adec="http://schemas.microsoft.com/office/drawing/2017/decorative" val="0"/>
              </a:ext>
            </a:extLst>
          </p:cNvPr>
          <p:cNvSpPr>
            <a:spLocks noGrp="1"/>
          </p:cNvSpPr>
          <p:nvPr>
            <p:ph type="ctrTitle" hasCustomPrompt="1"/>
          </p:nvPr>
        </p:nvSpPr>
        <p:spPr>
          <a:xfrm>
            <a:off x="921695" y="876301"/>
            <a:ext cx="5115568" cy="3379787"/>
          </a:xfrm>
          <a:prstGeom prst="rect">
            <a:avLst/>
          </a:prstGeom>
          <a:solidFill>
            <a:schemeClr val="accent4"/>
          </a:solidFill>
          <a:ln>
            <a:noFill/>
          </a:ln>
        </p:spPr>
        <p:txBody>
          <a:bodyPr wrap="square" lIns="342000" tIns="234000" bIns="1440000" anchor="t" anchorCtr="0">
            <a:noAutofit/>
          </a:bodyPr>
          <a:lstStyle>
            <a:lvl1pPr algn="l">
              <a:defRPr sz="6000">
                <a:solidFill>
                  <a:schemeClr val="bg1"/>
                </a:solidFill>
              </a:defRPr>
            </a:lvl1pPr>
          </a:lstStyle>
          <a:p>
            <a:r>
              <a:rPr lang="sv-SE" dirty="0"/>
              <a:t>Titelrubrik i två rader</a:t>
            </a:r>
          </a:p>
        </p:txBody>
      </p:sp>
      <p:sp>
        <p:nvSpPr>
          <p:cNvPr id="7" name="Platshållare för text 3">
            <a:extLst>
              <a:ext uri="{FF2B5EF4-FFF2-40B4-BE49-F238E27FC236}">
                <a16:creationId xmlns:a16="http://schemas.microsoft.com/office/drawing/2014/main" id="{4F9ECDAD-C1E0-4A63-C6E3-08D85A163885}"/>
              </a:ext>
            </a:extLst>
          </p:cNvPr>
          <p:cNvSpPr>
            <a:spLocks noGrp="1"/>
          </p:cNvSpPr>
          <p:nvPr>
            <p:ph type="body" sz="quarter" idx="14" hasCustomPrompt="1"/>
          </p:nvPr>
        </p:nvSpPr>
        <p:spPr>
          <a:xfrm>
            <a:off x="1295400" y="2843213"/>
            <a:ext cx="4471988" cy="1077912"/>
          </a:xfrm>
        </p:spPr>
        <p:txBody>
          <a:bodyPr/>
          <a:lstStyle>
            <a:lvl1pPr marL="0" indent="0">
              <a:buNone/>
              <a:defRPr sz="2400">
                <a:solidFill>
                  <a:schemeClr val="bg1"/>
                </a:solidFill>
              </a:defRPr>
            </a:lvl1pPr>
            <a:lvl2pPr marL="257175" indent="0">
              <a:buNone/>
              <a:defRPr/>
            </a:lvl2pPr>
            <a:lvl3pPr marL="490538" indent="0">
              <a:buNone/>
              <a:defRPr/>
            </a:lvl3pPr>
            <a:lvl4pPr marL="695325" indent="0">
              <a:buNone/>
              <a:defRPr/>
            </a:lvl4pPr>
            <a:lvl5pPr marL="893763" indent="0">
              <a:buNone/>
              <a:defRPr/>
            </a:lvl5pPr>
          </a:lstStyle>
          <a:p>
            <a:r>
              <a:rPr lang="sv-SE" dirty="0"/>
              <a:t>Underrubrik eller ingress som är lite längre än enkelrad</a:t>
            </a:r>
          </a:p>
        </p:txBody>
      </p:sp>
      <p:sp>
        <p:nvSpPr>
          <p:cNvPr id="8" name="Rektangel 7">
            <a:extLst>
              <a:ext uri="{FF2B5EF4-FFF2-40B4-BE49-F238E27FC236}">
                <a16:creationId xmlns:a16="http://schemas.microsoft.com/office/drawing/2014/main" id="{53D56087-EAB4-278E-1187-2BA3A293E967}"/>
              </a:ext>
              <a:ext uri="{C183D7F6-B498-43B3-948B-1728B52AA6E4}">
                <adec:decorative xmlns:adec="http://schemas.microsoft.com/office/drawing/2017/decorative" val="1"/>
              </a:ext>
            </a:extLst>
          </p:cNvPr>
          <p:cNvSpPr/>
          <p:nvPr userDrawn="1"/>
        </p:nvSpPr>
        <p:spPr>
          <a:xfrm>
            <a:off x="922638" y="4354538"/>
            <a:ext cx="1638000" cy="1638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9">
            <a:extLst>
              <a:ext uri="{FF2B5EF4-FFF2-40B4-BE49-F238E27FC236}">
                <a16:creationId xmlns:a16="http://schemas.microsoft.com/office/drawing/2014/main" id="{0EF72D08-15B6-ED09-66BA-4E7BC6AECDF7}"/>
              </a:ext>
              <a:ext uri="{C183D7F6-B498-43B3-948B-1728B52AA6E4}">
                <adec:decorative xmlns:adec="http://schemas.microsoft.com/office/drawing/2017/decorative" val="1"/>
              </a:ext>
            </a:extLst>
          </p:cNvPr>
          <p:cNvSpPr/>
          <p:nvPr userDrawn="1"/>
        </p:nvSpPr>
        <p:spPr>
          <a:xfrm>
            <a:off x="2660650" y="4354538"/>
            <a:ext cx="1638000" cy="163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a:extLst>
              <a:ext uri="{FF2B5EF4-FFF2-40B4-BE49-F238E27FC236}">
                <a16:creationId xmlns:a16="http://schemas.microsoft.com/office/drawing/2014/main" id="{FAA1A840-97A6-D285-0CBA-A07D9F66E3F5}"/>
              </a:ext>
              <a:ext uri="{C183D7F6-B498-43B3-948B-1728B52AA6E4}">
                <adec:decorative xmlns:adec="http://schemas.microsoft.com/office/drawing/2017/decorative" val="1"/>
              </a:ext>
            </a:extLst>
          </p:cNvPr>
          <p:cNvSpPr/>
          <p:nvPr userDrawn="1"/>
        </p:nvSpPr>
        <p:spPr>
          <a:xfrm>
            <a:off x="4400550" y="4354538"/>
            <a:ext cx="1638000" cy="163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atshållare för bild 8">
            <a:extLst>
              <a:ext uri="{FF2B5EF4-FFF2-40B4-BE49-F238E27FC236}">
                <a16:creationId xmlns:a16="http://schemas.microsoft.com/office/drawing/2014/main" id="{4CD0D826-1C1D-4A0D-038A-08848329EE1D}"/>
              </a:ext>
            </a:extLst>
          </p:cNvPr>
          <p:cNvSpPr>
            <a:spLocks noGrp="1"/>
          </p:cNvSpPr>
          <p:nvPr>
            <p:ph type="pic" sz="quarter" idx="13"/>
          </p:nvPr>
        </p:nvSpPr>
        <p:spPr>
          <a:xfrm>
            <a:off x="9618663" y="4356100"/>
            <a:ext cx="1638300" cy="1638300"/>
          </a:xfrm>
          <a:blipFill dpi="0"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p:spPr>
        <p:txBody>
          <a:bodyPr/>
          <a:lstStyle>
            <a:lvl1pPr marL="0" indent="0">
              <a:buNone/>
              <a:defRPr sz="100"/>
            </a:lvl1pPr>
          </a:lstStyle>
          <a:p>
            <a:r>
              <a:rPr lang="sv-SE"/>
              <a:t>Klicka på ikonen för att lägga till en bild</a:t>
            </a:r>
            <a:endParaRPr lang="sv-SE" dirty="0"/>
          </a:p>
        </p:txBody>
      </p:sp>
    </p:spTree>
    <p:extLst>
      <p:ext uri="{BB962C8B-B14F-4D97-AF65-F5344CB8AC3E}">
        <p14:creationId xmlns:p14="http://schemas.microsoft.com/office/powerpoint/2010/main" val="37554708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C) Förstasida utan bild">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F85B322A-01E2-AA3E-F105-B3F95AB938EC}"/>
              </a:ext>
            </a:extLst>
          </p:cNvPr>
          <p:cNvSpPr>
            <a:spLocks noGrp="1"/>
          </p:cNvSpPr>
          <p:nvPr>
            <p:ph type="sldNum" sz="quarter" idx="10"/>
          </p:nvPr>
        </p:nvSpPr>
        <p:spPr/>
        <p:txBody>
          <a:bodyPr/>
          <a:lstStyle/>
          <a:p>
            <a:fld id="{1998DE93-7944-4E79-AD72-DA1F1D1A6E79}" type="slidenum">
              <a:rPr lang="sv-SE" smtClean="0"/>
              <a:pPr/>
              <a:t>‹#›</a:t>
            </a:fld>
            <a:endParaRPr lang="sv-SE"/>
          </a:p>
        </p:txBody>
      </p:sp>
      <p:sp>
        <p:nvSpPr>
          <p:cNvPr id="4" name="Platshållare för sidfot 3">
            <a:extLst>
              <a:ext uri="{FF2B5EF4-FFF2-40B4-BE49-F238E27FC236}">
                <a16:creationId xmlns:a16="http://schemas.microsoft.com/office/drawing/2014/main" id="{C09F3841-5387-5F47-D421-2A0D918056C2}"/>
              </a:ext>
            </a:extLst>
          </p:cNvPr>
          <p:cNvSpPr>
            <a:spLocks noGrp="1"/>
          </p:cNvSpPr>
          <p:nvPr>
            <p:ph type="ftr" sz="quarter" idx="11"/>
          </p:nvPr>
        </p:nvSpPr>
        <p:spPr>
          <a:xfrm>
            <a:off x="823118" y="257175"/>
            <a:ext cx="5328445" cy="365125"/>
          </a:xfrm>
          <a:prstGeom prst="rect">
            <a:avLst/>
          </a:prstGeom>
        </p:spPr>
        <p:txBody>
          <a:bodyPr/>
          <a:lstStyle/>
          <a:p>
            <a:r>
              <a:rPr lang="sv-SE"/>
              <a:t>Förnamn Efternamn / DATUM 20ÅR</a:t>
            </a:r>
            <a:endParaRPr lang="sv-SE" dirty="0"/>
          </a:p>
        </p:txBody>
      </p:sp>
      <p:sp>
        <p:nvSpPr>
          <p:cNvPr id="5" name="Rubrik 1">
            <a:extLst>
              <a:ext uri="{FF2B5EF4-FFF2-40B4-BE49-F238E27FC236}">
                <a16:creationId xmlns:a16="http://schemas.microsoft.com/office/drawing/2014/main" id="{414102E3-9EDF-94E0-CA82-7DAE4536BEE2}"/>
              </a:ext>
              <a:ext uri="{C183D7F6-B498-43B3-948B-1728B52AA6E4}">
                <adec:decorative xmlns:adec="http://schemas.microsoft.com/office/drawing/2017/decorative" val="0"/>
              </a:ext>
            </a:extLst>
          </p:cNvPr>
          <p:cNvSpPr>
            <a:spLocks noGrp="1"/>
          </p:cNvSpPr>
          <p:nvPr>
            <p:ph type="ctrTitle" hasCustomPrompt="1"/>
          </p:nvPr>
        </p:nvSpPr>
        <p:spPr>
          <a:xfrm>
            <a:off x="923925" y="879475"/>
            <a:ext cx="5113338" cy="3374752"/>
          </a:xfrm>
          <a:prstGeom prst="rect">
            <a:avLst/>
          </a:prstGeom>
          <a:solidFill>
            <a:schemeClr val="bg1">
              <a:lumMod val="95000"/>
            </a:schemeClr>
          </a:solidFill>
        </p:spPr>
        <p:txBody>
          <a:bodyPr lIns="288000" tIns="144000" rIns="108000" bIns="0" anchor="t" anchorCtr="0">
            <a:noAutofit/>
          </a:bodyPr>
          <a:lstStyle>
            <a:lvl1pPr algn="l">
              <a:defRPr sz="6000">
                <a:solidFill>
                  <a:schemeClr val="accent5">
                    <a:lumMod val="10000"/>
                  </a:schemeClr>
                </a:solidFill>
              </a:defRPr>
            </a:lvl1pPr>
          </a:lstStyle>
          <a:p>
            <a:r>
              <a:rPr lang="sv-SE" dirty="0"/>
              <a:t>Titelrubrik</a:t>
            </a:r>
            <a:br>
              <a:rPr lang="sv-SE" dirty="0"/>
            </a:br>
            <a:r>
              <a:rPr lang="sv-SE" dirty="0"/>
              <a:t>i två rader</a:t>
            </a:r>
          </a:p>
        </p:txBody>
      </p:sp>
      <p:sp>
        <p:nvSpPr>
          <p:cNvPr id="6" name="Underrubrik 2">
            <a:extLst>
              <a:ext uri="{FF2B5EF4-FFF2-40B4-BE49-F238E27FC236}">
                <a16:creationId xmlns:a16="http://schemas.microsoft.com/office/drawing/2014/main" id="{6CC00185-21DD-7747-4EC9-57045812F2E3}"/>
              </a:ext>
            </a:extLst>
          </p:cNvPr>
          <p:cNvSpPr>
            <a:spLocks noGrp="1"/>
          </p:cNvSpPr>
          <p:nvPr>
            <p:ph type="subTitle" idx="1" hasCustomPrompt="1"/>
          </p:nvPr>
        </p:nvSpPr>
        <p:spPr>
          <a:xfrm>
            <a:off x="1176338" y="2951545"/>
            <a:ext cx="4572000" cy="1122744"/>
          </a:xfrm>
        </p:spPr>
        <p:txBody>
          <a:bodyPr>
            <a:noAutofit/>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Underrubrik eller ingress som är lite längre än enkelrad</a:t>
            </a:r>
          </a:p>
        </p:txBody>
      </p:sp>
      <p:sp>
        <p:nvSpPr>
          <p:cNvPr id="7" name="Rektangel 6">
            <a:extLst>
              <a:ext uri="{FF2B5EF4-FFF2-40B4-BE49-F238E27FC236}">
                <a16:creationId xmlns:a16="http://schemas.microsoft.com/office/drawing/2014/main" id="{292CBD9A-D843-3AA8-F899-C13475E421B9}"/>
              </a:ext>
              <a:ext uri="{C183D7F6-B498-43B3-948B-1728B52AA6E4}">
                <adec:decorative xmlns:adec="http://schemas.microsoft.com/office/drawing/2017/decorative" val="1"/>
              </a:ext>
            </a:extLst>
          </p:cNvPr>
          <p:cNvSpPr/>
          <p:nvPr userDrawn="1"/>
        </p:nvSpPr>
        <p:spPr>
          <a:xfrm>
            <a:off x="923925" y="4354539"/>
            <a:ext cx="1636714" cy="163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8">
            <a:extLst>
              <a:ext uri="{FF2B5EF4-FFF2-40B4-BE49-F238E27FC236}">
                <a16:creationId xmlns:a16="http://schemas.microsoft.com/office/drawing/2014/main" id="{7EBB49F5-DD2D-909E-E011-0FC01624B4E8}"/>
              </a:ext>
              <a:ext uri="{C183D7F6-B498-43B3-948B-1728B52AA6E4}">
                <adec:decorative xmlns:adec="http://schemas.microsoft.com/office/drawing/2017/decorative" val="1"/>
              </a:ext>
            </a:extLst>
          </p:cNvPr>
          <p:cNvSpPr/>
          <p:nvPr userDrawn="1"/>
        </p:nvSpPr>
        <p:spPr>
          <a:xfrm>
            <a:off x="2662237" y="4354539"/>
            <a:ext cx="1636714" cy="163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9">
            <a:extLst>
              <a:ext uri="{FF2B5EF4-FFF2-40B4-BE49-F238E27FC236}">
                <a16:creationId xmlns:a16="http://schemas.microsoft.com/office/drawing/2014/main" id="{E89C84F5-EC95-6756-BFCB-F0C2015973AE}"/>
              </a:ext>
              <a:ext uri="{C183D7F6-B498-43B3-948B-1728B52AA6E4}">
                <adec:decorative xmlns:adec="http://schemas.microsoft.com/office/drawing/2017/decorative" val="1"/>
              </a:ext>
            </a:extLst>
          </p:cNvPr>
          <p:cNvSpPr/>
          <p:nvPr userDrawn="1"/>
        </p:nvSpPr>
        <p:spPr>
          <a:xfrm>
            <a:off x="4402138" y="4356400"/>
            <a:ext cx="1636714" cy="163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a:extLst>
              <a:ext uri="{FF2B5EF4-FFF2-40B4-BE49-F238E27FC236}">
                <a16:creationId xmlns:a16="http://schemas.microsoft.com/office/drawing/2014/main" id="{19363E2C-9184-31ED-A7C2-7CDAD3C6F173}"/>
              </a:ext>
              <a:ext uri="{C183D7F6-B498-43B3-948B-1728B52AA6E4}">
                <adec:decorative xmlns:adec="http://schemas.microsoft.com/office/drawing/2017/decorative" val="1"/>
              </a:ext>
            </a:extLst>
          </p:cNvPr>
          <p:cNvSpPr/>
          <p:nvPr userDrawn="1"/>
        </p:nvSpPr>
        <p:spPr>
          <a:xfrm>
            <a:off x="6143624" y="4354539"/>
            <a:ext cx="1636714" cy="1638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a:extLst>
              <a:ext uri="{FF2B5EF4-FFF2-40B4-BE49-F238E27FC236}">
                <a16:creationId xmlns:a16="http://schemas.microsoft.com/office/drawing/2014/main" id="{14CA4710-44C9-4FD7-DCA8-C2CF341C5717}"/>
              </a:ext>
              <a:ext uri="{C183D7F6-B498-43B3-948B-1728B52AA6E4}">
                <adec:decorative xmlns:adec="http://schemas.microsoft.com/office/drawing/2017/decorative" val="1"/>
              </a:ext>
            </a:extLst>
          </p:cNvPr>
          <p:cNvSpPr/>
          <p:nvPr userDrawn="1"/>
        </p:nvSpPr>
        <p:spPr>
          <a:xfrm>
            <a:off x="7886699" y="4356400"/>
            <a:ext cx="1636714" cy="1638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Rektangel 12">
            <a:extLst>
              <a:ext uri="{FF2B5EF4-FFF2-40B4-BE49-F238E27FC236}">
                <a16:creationId xmlns:a16="http://schemas.microsoft.com/office/drawing/2014/main" id="{EECD3587-A5C6-CBC6-23BA-2DDF4CE20448}"/>
              </a:ext>
              <a:ext uri="{C183D7F6-B498-43B3-948B-1728B52AA6E4}">
                <adec:decorative xmlns:adec="http://schemas.microsoft.com/office/drawing/2017/decorative" val="1"/>
              </a:ext>
            </a:extLst>
          </p:cNvPr>
          <p:cNvSpPr/>
          <p:nvPr userDrawn="1"/>
        </p:nvSpPr>
        <p:spPr>
          <a:xfrm>
            <a:off x="6143624" y="2616227"/>
            <a:ext cx="1636714" cy="1638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Rektangel 13">
            <a:extLst>
              <a:ext uri="{FF2B5EF4-FFF2-40B4-BE49-F238E27FC236}">
                <a16:creationId xmlns:a16="http://schemas.microsoft.com/office/drawing/2014/main" id="{0185499C-B910-2928-6DC8-48684040AB73}"/>
              </a:ext>
              <a:ext uri="{C183D7F6-B498-43B3-948B-1728B52AA6E4}">
                <adec:decorative xmlns:adec="http://schemas.microsoft.com/office/drawing/2017/decorative" val="1"/>
              </a:ext>
            </a:extLst>
          </p:cNvPr>
          <p:cNvSpPr/>
          <p:nvPr userDrawn="1"/>
        </p:nvSpPr>
        <p:spPr>
          <a:xfrm>
            <a:off x="7886699" y="2618088"/>
            <a:ext cx="1636714" cy="1638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Rektangel 14">
            <a:extLst>
              <a:ext uri="{FF2B5EF4-FFF2-40B4-BE49-F238E27FC236}">
                <a16:creationId xmlns:a16="http://schemas.microsoft.com/office/drawing/2014/main" id="{83847607-77FA-21E4-FA8E-0686ED4794D8}"/>
              </a:ext>
              <a:ext uri="{C183D7F6-B498-43B3-948B-1728B52AA6E4}">
                <adec:decorative xmlns:adec="http://schemas.microsoft.com/office/drawing/2017/decorative" val="1"/>
              </a:ext>
            </a:extLst>
          </p:cNvPr>
          <p:cNvSpPr/>
          <p:nvPr userDrawn="1"/>
        </p:nvSpPr>
        <p:spPr>
          <a:xfrm>
            <a:off x="6143624" y="874739"/>
            <a:ext cx="1636714" cy="1638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Rektangel 15">
            <a:extLst>
              <a:ext uri="{FF2B5EF4-FFF2-40B4-BE49-F238E27FC236}">
                <a16:creationId xmlns:a16="http://schemas.microsoft.com/office/drawing/2014/main" id="{78DCABA2-A5C6-125D-B469-A080365AFE3D}"/>
              </a:ext>
              <a:ext uri="{C183D7F6-B498-43B3-948B-1728B52AA6E4}">
                <adec:decorative xmlns:adec="http://schemas.microsoft.com/office/drawing/2017/decorative" val="1"/>
              </a:ext>
            </a:extLst>
          </p:cNvPr>
          <p:cNvSpPr/>
          <p:nvPr userDrawn="1"/>
        </p:nvSpPr>
        <p:spPr>
          <a:xfrm>
            <a:off x="7886699" y="876600"/>
            <a:ext cx="1636714" cy="1638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Rektangel 16">
            <a:extLst>
              <a:ext uri="{FF2B5EF4-FFF2-40B4-BE49-F238E27FC236}">
                <a16:creationId xmlns:a16="http://schemas.microsoft.com/office/drawing/2014/main" id="{18E2DBA1-9960-B90D-172C-2A29484B7F5E}"/>
              </a:ext>
              <a:ext uri="{C183D7F6-B498-43B3-948B-1728B52AA6E4}">
                <adec:decorative xmlns:adec="http://schemas.microsoft.com/office/drawing/2017/decorative" val="1"/>
              </a:ext>
            </a:extLst>
          </p:cNvPr>
          <p:cNvSpPr/>
          <p:nvPr userDrawn="1"/>
        </p:nvSpPr>
        <p:spPr>
          <a:xfrm>
            <a:off x="9629774" y="2618088"/>
            <a:ext cx="1636714" cy="1638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Rektangel 17">
            <a:extLst>
              <a:ext uri="{FF2B5EF4-FFF2-40B4-BE49-F238E27FC236}">
                <a16:creationId xmlns:a16="http://schemas.microsoft.com/office/drawing/2014/main" id="{A85E6B91-4318-5098-4768-EB9339E17991}"/>
              </a:ext>
              <a:ext uri="{C183D7F6-B498-43B3-948B-1728B52AA6E4}">
                <adec:decorative xmlns:adec="http://schemas.microsoft.com/office/drawing/2017/decorative" val="1"/>
              </a:ext>
            </a:extLst>
          </p:cNvPr>
          <p:cNvSpPr/>
          <p:nvPr userDrawn="1"/>
        </p:nvSpPr>
        <p:spPr>
          <a:xfrm>
            <a:off x="9629774" y="876600"/>
            <a:ext cx="1636714" cy="1638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atshållare för bild 8">
            <a:extLst>
              <a:ext uri="{FF2B5EF4-FFF2-40B4-BE49-F238E27FC236}">
                <a16:creationId xmlns:a16="http://schemas.microsoft.com/office/drawing/2014/main" id="{A898CCED-73D0-5A4A-B677-CB1F092C0A2A}"/>
              </a:ext>
            </a:extLst>
          </p:cNvPr>
          <p:cNvSpPr>
            <a:spLocks noGrp="1"/>
          </p:cNvSpPr>
          <p:nvPr>
            <p:ph type="pic" sz="quarter" idx="13"/>
          </p:nvPr>
        </p:nvSpPr>
        <p:spPr>
          <a:xfrm>
            <a:off x="9618663" y="4356100"/>
            <a:ext cx="1638300" cy="1638300"/>
          </a:xfrm>
          <a:blipFill dpi="0"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p:spPr>
        <p:txBody>
          <a:bodyPr/>
          <a:lstStyle>
            <a:lvl1pPr marL="0" indent="0">
              <a:buNone/>
              <a:defRPr sz="100"/>
            </a:lvl1pPr>
          </a:lstStyle>
          <a:p>
            <a:r>
              <a:rPr lang="sv-SE"/>
              <a:t>Klicka på ikonen för att lägga till en bild</a:t>
            </a:r>
            <a:endParaRPr lang="sv-SE" dirty="0"/>
          </a:p>
        </p:txBody>
      </p:sp>
    </p:spTree>
    <p:extLst>
      <p:ext uri="{BB962C8B-B14F-4D97-AF65-F5344CB8AC3E}">
        <p14:creationId xmlns:p14="http://schemas.microsoft.com/office/powerpoint/2010/main" val="29795216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 D) Förstasida fler logotyper">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7779172D-3D41-0133-9CCA-4C19234055EF}"/>
              </a:ext>
            </a:extLst>
          </p:cNvPr>
          <p:cNvSpPr>
            <a:spLocks noGrp="1"/>
          </p:cNvSpPr>
          <p:nvPr>
            <p:ph type="sldNum" sz="quarter" idx="10"/>
          </p:nvPr>
        </p:nvSpPr>
        <p:spPr/>
        <p:txBody>
          <a:bodyPr/>
          <a:lstStyle/>
          <a:p>
            <a:fld id="{1998DE93-7944-4E79-AD72-DA1F1D1A6E79}" type="slidenum">
              <a:rPr lang="sv-SE" smtClean="0"/>
              <a:pPr/>
              <a:t>‹#›</a:t>
            </a:fld>
            <a:endParaRPr lang="sv-SE"/>
          </a:p>
        </p:txBody>
      </p:sp>
      <p:sp>
        <p:nvSpPr>
          <p:cNvPr id="4" name="Platshållare för sidfot 3">
            <a:extLst>
              <a:ext uri="{FF2B5EF4-FFF2-40B4-BE49-F238E27FC236}">
                <a16:creationId xmlns:a16="http://schemas.microsoft.com/office/drawing/2014/main" id="{D643AF17-5E06-A806-87D7-C891CC2C7C43}"/>
              </a:ext>
            </a:extLst>
          </p:cNvPr>
          <p:cNvSpPr>
            <a:spLocks noGrp="1"/>
          </p:cNvSpPr>
          <p:nvPr>
            <p:ph type="ftr" sz="quarter" idx="11"/>
          </p:nvPr>
        </p:nvSpPr>
        <p:spPr>
          <a:xfrm>
            <a:off x="823118" y="257175"/>
            <a:ext cx="5328445" cy="365125"/>
          </a:xfrm>
          <a:prstGeom prst="rect">
            <a:avLst/>
          </a:prstGeom>
        </p:spPr>
        <p:txBody>
          <a:bodyPr/>
          <a:lstStyle/>
          <a:p>
            <a:r>
              <a:rPr lang="sv-SE"/>
              <a:t>Förnamn Efternamn / DATUM 20ÅR</a:t>
            </a:r>
            <a:endParaRPr lang="sv-SE" dirty="0"/>
          </a:p>
        </p:txBody>
      </p:sp>
      <p:sp>
        <p:nvSpPr>
          <p:cNvPr id="5" name="Platshållare för bild 4">
            <a:extLst>
              <a:ext uri="{FF2B5EF4-FFF2-40B4-BE49-F238E27FC236}">
                <a16:creationId xmlns:a16="http://schemas.microsoft.com/office/drawing/2014/main" id="{072BCCB6-DC4C-5868-E22D-FEDDED2A27D2}"/>
              </a:ext>
            </a:extLst>
          </p:cNvPr>
          <p:cNvSpPr>
            <a:spLocks noGrp="1"/>
          </p:cNvSpPr>
          <p:nvPr>
            <p:ph type="pic" sz="quarter" idx="12"/>
          </p:nvPr>
        </p:nvSpPr>
        <p:spPr>
          <a:xfrm>
            <a:off x="6138863" y="879475"/>
            <a:ext cx="5127625" cy="5114925"/>
          </a:xfrm>
          <a:solidFill>
            <a:schemeClr val="bg1">
              <a:lumMod val="85000"/>
            </a:schemeClr>
          </a:solidFill>
        </p:spPr>
        <p:txBody>
          <a:bodyPr lIns="180000" tIns="180000">
            <a:noAutofit/>
          </a:bodyPr>
          <a:lstStyle>
            <a:lvl1pPr marL="0" indent="0">
              <a:buNone/>
              <a:defRPr sz="1400"/>
            </a:lvl1pPr>
          </a:lstStyle>
          <a:p>
            <a:r>
              <a:rPr lang="sv-SE"/>
              <a:t>Klicka på ikonen för att lägga till en bild</a:t>
            </a:r>
          </a:p>
        </p:txBody>
      </p:sp>
      <p:sp>
        <p:nvSpPr>
          <p:cNvPr id="6" name="Rubrik 1">
            <a:extLst>
              <a:ext uri="{FF2B5EF4-FFF2-40B4-BE49-F238E27FC236}">
                <a16:creationId xmlns:a16="http://schemas.microsoft.com/office/drawing/2014/main" id="{6480A7CD-BA0D-C27D-5ECF-4909DE3ADD21}"/>
              </a:ext>
              <a:ext uri="{C183D7F6-B498-43B3-948B-1728B52AA6E4}">
                <adec:decorative xmlns:adec="http://schemas.microsoft.com/office/drawing/2017/decorative" val="0"/>
              </a:ext>
            </a:extLst>
          </p:cNvPr>
          <p:cNvSpPr>
            <a:spLocks noGrp="1"/>
          </p:cNvSpPr>
          <p:nvPr>
            <p:ph type="ctrTitle" hasCustomPrompt="1"/>
          </p:nvPr>
        </p:nvSpPr>
        <p:spPr>
          <a:xfrm>
            <a:off x="921695" y="879475"/>
            <a:ext cx="5116512" cy="3376613"/>
          </a:xfrm>
          <a:prstGeom prst="rect">
            <a:avLst/>
          </a:prstGeom>
          <a:solidFill>
            <a:schemeClr val="accent4"/>
          </a:solidFill>
        </p:spPr>
        <p:txBody>
          <a:bodyPr wrap="square" lIns="342000" tIns="234000" bIns="1440000" anchor="t" anchorCtr="0">
            <a:noAutofit/>
          </a:bodyPr>
          <a:lstStyle>
            <a:lvl1pPr algn="l">
              <a:defRPr sz="6000">
                <a:solidFill>
                  <a:schemeClr val="bg1"/>
                </a:solidFill>
              </a:defRPr>
            </a:lvl1pPr>
          </a:lstStyle>
          <a:p>
            <a:r>
              <a:rPr lang="sv-SE" dirty="0"/>
              <a:t>Titelrubrik i två rader</a:t>
            </a:r>
          </a:p>
        </p:txBody>
      </p:sp>
      <p:sp>
        <p:nvSpPr>
          <p:cNvPr id="7" name="Platshållare för text 3">
            <a:extLst>
              <a:ext uri="{FF2B5EF4-FFF2-40B4-BE49-F238E27FC236}">
                <a16:creationId xmlns:a16="http://schemas.microsoft.com/office/drawing/2014/main" id="{F6D064FC-D54E-ACC3-0065-194D87190C32}"/>
              </a:ext>
            </a:extLst>
          </p:cNvPr>
          <p:cNvSpPr>
            <a:spLocks noGrp="1"/>
          </p:cNvSpPr>
          <p:nvPr>
            <p:ph type="body" sz="quarter" idx="14" hasCustomPrompt="1"/>
          </p:nvPr>
        </p:nvSpPr>
        <p:spPr>
          <a:xfrm>
            <a:off x="1295400" y="2843213"/>
            <a:ext cx="4471988" cy="1077912"/>
          </a:xfrm>
        </p:spPr>
        <p:txBody>
          <a:bodyPr/>
          <a:lstStyle>
            <a:lvl1pPr marL="0" indent="0">
              <a:buNone/>
              <a:defRPr sz="2400">
                <a:solidFill>
                  <a:schemeClr val="bg1"/>
                </a:solidFill>
              </a:defRPr>
            </a:lvl1pPr>
            <a:lvl2pPr marL="257175" indent="0">
              <a:buNone/>
              <a:defRPr/>
            </a:lvl2pPr>
            <a:lvl3pPr marL="490538" indent="0">
              <a:buNone/>
              <a:defRPr/>
            </a:lvl3pPr>
            <a:lvl4pPr marL="695325" indent="0">
              <a:buNone/>
              <a:defRPr/>
            </a:lvl4pPr>
            <a:lvl5pPr marL="893763" indent="0">
              <a:buNone/>
              <a:defRPr/>
            </a:lvl5pPr>
          </a:lstStyle>
          <a:p>
            <a:r>
              <a:rPr lang="sv-SE" dirty="0"/>
              <a:t>Underrubrik eller ingress som är lite längre än enkelrad</a:t>
            </a:r>
          </a:p>
        </p:txBody>
      </p:sp>
      <p:sp>
        <p:nvSpPr>
          <p:cNvPr id="8" name="Platshållare för bild 9">
            <a:extLst>
              <a:ext uri="{FF2B5EF4-FFF2-40B4-BE49-F238E27FC236}">
                <a16:creationId xmlns:a16="http://schemas.microsoft.com/office/drawing/2014/main" id="{2C325F66-BF37-DA2F-84C2-4B5282933070}"/>
              </a:ext>
            </a:extLst>
          </p:cNvPr>
          <p:cNvSpPr>
            <a:spLocks noGrp="1"/>
          </p:cNvSpPr>
          <p:nvPr>
            <p:ph type="pic" sz="quarter" idx="16"/>
          </p:nvPr>
        </p:nvSpPr>
        <p:spPr>
          <a:xfrm>
            <a:off x="921693" y="4356100"/>
            <a:ext cx="1638000" cy="1638300"/>
          </a:xfrm>
        </p:spPr>
        <p:txBody>
          <a:bodyPr/>
          <a:lstStyle/>
          <a:p>
            <a:r>
              <a:rPr lang="sv-SE"/>
              <a:t>Klicka på ikonen för att lägga till en bild</a:t>
            </a:r>
          </a:p>
        </p:txBody>
      </p:sp>
      <p:sp>
        <p:nvSpPr>
          <p:cNvPr id="9" name="Platshållare för bild 12">
            <a:extLst>
              <a:ext uri="{FF2B5EF4-FFF2-40B4-BE49-F238E27FC236}">
                <a16:creationId xmlns:a16="http://schemas.microsoft.com/office/drawing/2014/main" id="{D355D34E-1D8C-6845-E069-12E9CB3359D2}"/>
              </a:ext>
            </a:extLst>
          </p:cNvPr>
          <p:cNvSpPr>
            <a:spLocks noGrp="1"/>
          </p:cNvSpPr>
          <p:nvPr>
            <p:ph type="pic" sz="quarter" idx="17"/>
          </p:nvPr>
        </p:nvSpPr>
        <p:spPr>
          <a:xfrm>
            <a:off x="2660649" y="4356100"/>
            <a:ext cx="1638301" cy="1638300"/>
          </a:xfrm>
        </p:spPr>
        <p:txBody>
          <a:bodyPr/>
          <a:lstStyle/>
          <a:p>
            <a:r>
              <a:rPr lang="sv-SE"/>
              <a:t>Klicka på ikonen för att lägga till en bild</a:t>
            </a:r>
          </a:p>
        </p:txBody>
      </p:sp>
      <p:sp>
        <p:nvSpPr>
          <p:cNvPr id="10" name="Platshållare för bild 15">
            <a:extLst>
              <a:ext uri="{FF2B5EF4-FFF2-40B4-BE49-F238E27FC236}">
                <a16:creationId xmlns:a16="http://schemas.microsoft.com/office/drawing/2014/main" id="{0D131055-5B88-78BC-7DCF-290D0EAF552F}"/>
              </a:ext>
            </a:extLst>
          </p:cNvPr>
          <p:cNvSpPr>
            <a:spLocks noGrp="1"/>
          </p:cNvSpPr>
          <p:nvPr>
            <p:ph type="pic" sz="quarter" idx="18"/>
          </p:nvPr>
        </p:nvSpPr>
        <p:spPr>
          <a:xfrm>
            <a:off x="4398962" y="4356100"/>
            <a:ext cx="1638000" cy="1638300"/>
          </a:xfrm>
        </p:spPr>
        <p:txBody>
          <a:bodyPr/>
          <a:lstStyle/>
          <a:p>
            <a:r>
              <a:rPr lang="sv-SE"/>
              <a:t>Klicka på ikonen för att lägga till en bild</a:t>
            </a:r>
          </a:p>
        </p:txBody>
      </p:sp>
      <p:sp>
        <p:nvSpPr>
          <p:cNvPr id="11" name="Platshållare för bild 8">
            <a:extLst>
              <a:ext uri="{FF2B5EF4-FFF2-40B4-BE49-F238E27FC236}">
                <a16:creationId xmlns:a16="http://schemas.microsoft.com/office/drawing/2014/main" id="{99ACFFA4-615C-742D-B15F-0BDC9FA3F584}"/>
              </a:ext>
            </a:extLst>
          </p:cNvPr>
          <p:cNvSpPr>
            <a:spLocks noGrp="1"/>
          </p:cNvSpPr>
          <p:nvPr>
            <p:ph type="pic" sz="quarter" idx="13"/>
          </p:nvPr>
        </p:nvSpPr>
        <p:spPr>
          <a:xfrm>
            <a:off x="9618663" y="4356100"/>
            <a:ext cx="1638300" cy="1638300"/>
          </a:xfrm>
          <a:blipFill dpi="0"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p:spPr>
        <p:txBody>
          <a:bodyPr/>
          <a:lstStyle>
            <a:lvl1pPr marL="0" indent="0">
              <a:buNone/>
              <a:defRPr sz="100"/>
            </a:lvl1pPr>
          </a:lstStyle>
          <a:p>
            <a:r>
              <a:rPr lang="sv-SE"/>
              <a:t>Klicka på ikonen för att lägga till en bild</a:t>
            </a:r>
            <a:endParaRPr lang="sv-SE" dirty="0"/>
          </a:p>
        </p:txBody>
      </p:sp>
    </p:spTree>
    <p:extLst>
      <p:ext uri="{BB962C8B-B14F-4D97-AF65-F5344CB8AC3E}">
        <p14:creationId xmlns:p14="http://schemas.microsoft.com/office/powerpoint/2010/main" val="322581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 E) Förstasida fler länsstyrelser">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2B29A6F4-B3A1-44F6-18E7-532523021A31}"/>
              </a:ext>
            </a:extLst>
          </p:cNvPr>
          <p:cNvSpPr>
            <a:spLocks noGrp="1"/>
          </p:cNvSpPr>
          <p:nvPr>
            <p:ph type="sldNum" sz="quarter" idx="10"/>
          </p:nvPr>
        </p:nvSpPr>
        <p:spPr/>
        <p:txBody>
          <a:bodyPr/>
          <a:lstStyle/>
          <a:p>
            <a:fld id="{1998DE93-7944-4E79-AD72-DA1F1D1A6E79}" type="slidenum">
              <a:rPr lang="sv-SE" smtClean="0"/>
              <a:pPr/>
              <a:t>‹#›</a:t>
            </a:fld>
            <a:endParaRPr lang="sv-SE"/>
          </a:p>
        </p:txBody>
      </p:sp>
      <p:sp>
        <p:nvSpPr>
          <p:cNvPr id="4" name="Platshållare för sidfot 3">
            <a:extLst>
              <a:ext uri="{FF2B5EF4-FFF2-40B4-BE49-F238E27FC236}">
                <a16:creationId xmlns:a16="http://schemas.microsoft.com/office/drawing/2014/main" id="{8344D199-5251-33EA-98BA-AD0419129376}"/>
              </a:ext>
            </a:extLst>
          </p:cNvPr>
          <p:cNvSpPr>
            <a:spLocks noGrp="1"/>
          </p:cNvSpPr>
          <p:nvPr>
            <p:ph type="ftr" sz="quarter" idx="11"/>
          </p:nvPr>
        </p:nvSpPr>
        <p:spPr>
          <a:xfrm>
            <a:off x="823118" y="257175"/>
            <a:ext cx="5328445" cy="365125"/>
          </a:xfrm>
          <a:prstGeom prst="rect">
            <a:avLst/>
          </a:prstGeom>
        </p:spPr>
        <p:txBody>
          <a:bodyPr/>
          <a:lstStyle/>
          <a:p>
            <a:r>
              <a:rPr lang="sv-SE"/>
              <a:t>Förnamn Efternamn / DATUM 20ÅR</a:t>
            </a:r>
            <a:endParaRPr lang="sv-SE" dirty="0"/>
          </a:p>
        </p:txBody>
      </p:sp>
      <p:sp>
        <p:nvSpPr>
          <p:cNvPr id="5" name="Platshållare för bild 4">
            <a:extLst>
              <a:ext uri="{FF2B5EF4-FFF2-40B4-BE49-F238E27FC236}">
                <a16:creationId xmlns:a16="http://schemas.microsoft.com/office/drawing/2014/main" id="{5C6E9D93-8344-C7C6-84CA-B635DE481B9D}"/>
              </a:ext>
            </a:extLst>
          </p:cNvPr>
          <p:cNvSpPr>
            <a:spLocks noGrp="1"/>
          </p:cNvSpPr>
          <p:nvPr>
            <p:ph type="pic" sz="quarter" idx="12"/>
          </p:nvPr>
        </p:nvSpPr>
        <p:spPr>
          <a:xfrm>
            <a:off x="6141093" y="879475"/>
            <a:ext cx="5125395" cy="5114925"/>
          </a:xfrm>
          <a:solidFill>
            <a:schemeClr val="bg1">
              <a:lumMod val="85000"/>
            </a:schemeClr>
          </a:solidFill>
        </p:spPr>
        <p:txBody>
          <a:bodyPr lIns="180000" tIns="180000">
            <a:noAutofit/>
          </a:bodyPr>
          <a:lstStyle>
            <a:lvl1pPr marL="0" indent="0">
              <a:buNone/>
              <a:defRPr sz="1400"/>
            </a:lvl1pPr>
          </a:lstStyle>
          <a:p>
            <a:r>
              <a:rPr lang="sv-SE"/>
              <a:t>Klicka på ikonen för att lägga till en bild</a:t>
            </a:r>
          </a:p>
        </p:txBody>
      </p:sp>
      <p:sp>
        <p:nvSpPr>
          <p:cNvPr id="6" name="Rubrik 1">
            <a:extLst>
              <a:ext uri="{FF2B5EF4-FFF2-40B4-BE49-F238E27FC236}">
                <a16:creationId xmlns:a16="http://schemas.microsoft.com/office/drawing/2014/main" id="{93CC17BD-BA14-C2DB-2B6A-311D5623E6B6}"/>
              </a:ext>
              <a:ext uri="{C183D7F6-B498-43B3-948B-1728B52AA6E4}">
                <adec:decorative xmlns:adec="http://schemas.microsoft.com/office/drawing/2017/decorative" val="0"/>
              </a:ext>
            </a:extLst>
          </p:cNvPr>
          <p:cNvSpPr>
            <a:spLocks noGrp="1"/>
          </p:cNvSpPr>
          <p:nvPr>
            <p:ph type="ctrTitle" hasCustomPrompt="1"/>
          </p:nvPr>
        </p:nvSpPr>
        <p:spPr>
          <a:xfrm>
            <a:off x="921695" y="879475"/>
            <a:ext cx="5115568" cy="3379788"/>
          </a:xfrm>
          <a:prstGeom prst="rect">
            <a:avLst/>
          </a:prstGeom>
          <a:solidFill>
            <a:schemeClr val="accent4"/>
          </a:solidFill>
        </p:spPr>
        <p:txBody>
          <a:bodyPr wrap="square" lIns="342000" tIns="234000" bIns="1440000" anchor="t" anchorCtr="0">
            <a:noAutofit/>
          </a:bodyPr>
          <a:lstStyle>
            <a:lvl1pPr algn="l">
              <a:defRPr sz="6000">
                <a:solidFill>
                  <a:schemeClr val="bg1"/>
                </a:solidFill>
              </a:defRPr>
            </a:lvl1pPr>
          </a:lstStyle>
          <a:p>
            <a:r>
              <a:rPr lang="sv-SE" dirty="0"/>
              <a:t>Titelrubrik i två rader</a:t>
            </a:r>
          </a:p>
        </p:txBody>
      </p:sp>
      <p:sp>
        <p:nvSpPr>
          <p:cNvPr id="7" name="Platshållare för text 3">
            <a:extLst>
              <a:ext uri="{FF2B5EF4-FFF2-40B4-BE49-F238E27FC236}">
                <a16:creationId xmlns:a16="http://schemas.microsoft.com/office/drawing/2014/main" id="{85A8AACD-ED4A-60A2-C91F-CF634B0AFD8E}"/>
              </a:ext>
            </a:extLst>
          </p:cNvPr>
          <p:cNvSpPr>
            <a:spLocks noGrp="1"/>
          </p:cNvSpPr>
          <p:nvPr>
            <p:ph type="body" sz="quarter" idx="14" hasCustomPrompt="1"/>
          </p:nvPr>
        </p:nvSpPr>
        <p:spPr>
          <a:xfrm>
            <a:off x="1295400" y="2843213"/>
            <a:ext cx="4471988" cy="1077912"/>
          </a:xfrm>
        </p:spPr>
        <p:txBody>
          <a:bodyPr/>
          <a:lstStyle>
            <a:lvl1pPr marL="0" indent="0">
              <a:buNone/>
              <a:defRPr sz="2400">
                <a:solidFill>
                  <a:schemeClr val="bg1"/>
                </a:solidFill>
              </a:defRPr>
            </a:lvl1pPr>
            <a:lvl2pPr marL="257175" indent="0">
              <a:buNone/>
              <a:defRPr/>
            </a:lvl2pPr>
            <a:lvl3pPr marL="490538" indent="0">
              <a:buNone/>
              <a:defRPr/>
            </a:lvl3pPr>
            <a:lvl4pPr marL="695325" indent="0">
              <a:buNone/>
              <a:defRPr/>
            </a:lvl4pPr>
            <a:lvl5pPr marL="893763" indent="0">
              <a:buNone/>
              <a:defRPr/>
            </a:lvl5pPr>
          </a:lstStyle>
          <a:p>
            <a:r>
              <a:rPr lang="sv-SE" dirty="0"/>
              <a:t>Underrubrik eller ingress som är lite längre än enkelrad</a:t>
            </a:r>
          </a:p>
        </p:txBody>
      </p:sp>
      <p:sp>
        <p:nvSpPr>
          <p:cNvPr id="8" name="Platshållare för text 5">
            <a:extLst>
              <a:ext uri="{FF2B5EF4-FFF2-40B4-BE49-F238E27FC236}">
                <a16:creationId xmlns:a16="http://schemas.microsoft.com/office/drawing/2014/main" id="{7F5A29D0-6025-E0D3-E9BE-6EC575909325}"/>
              </a:ext>
            </a:extLst>
          </p:cNvPr>
          <p:cNvSpPr>
            <a:spLocks noGrp="1"/>
          </p:cNvSpPr>
          <p:nvPr>
            <p:ph type="body" sz="quarter" idx="16"/>
          </p:nvPr>
        </p:nvSpPr>
        <p:spPr>
          <a:xfrm>
            <a:off x="1116106" y="4517464"/>
            <a:ext cx="4325938" cy="968375"/>
          </a:xfrm>
        </p:spPr>
        <p:txBody>
          <a:bodyPr/>
          <a:lstStyle>
            <a:lvl1pPr marL="0" indent="0">
              <a:lnSpc>
                <a:spcPct val="100000"/>
              </a:lnSpc>
              <a:buNone/>
              <a:defRPr sz="1800">
                <a:latin typeface="Segoe UI Semibold" panose="020B0702040204020203" pitchFamily="34" charset="0"/>
                <a:cs typeface="Segoe UI Semibold" panose="020B0702040204020203" pitchFamily="34" charset="0"/>
              </a:defRPr>
            </a:lvl1pPr>
          </a:lstStyle>
          <a:p>
            <a:pPr lvl="0"/>
            <a:r>
              <a:rPr lang="sv-SE"/>
              <a:t>Klicka här för att ändra format på bakgrundstexten</a:t>
            </a:r>
          </a:p>
        </p:txBody>
      </p:sp>
      <p:sp>
        <p:nvSpPr>
          <p:cNvPr id="2" name="Platshållare för bild 8">
            <a:extLst>
              <a:ext uri="{FF2B5EF4-FFF2-40B4-BE49-F238E27FC236}">
                <a16:creationId xmlns:a16="http://schemas.microsoft.com/office/drawing/2014/main" id="{E5D48E9A-35AC-0CC0-28C3-0255579CD072}"/>
              </a:ext>
            </a:extLst>
          </p:cNvPr>
          <p:cNvSpPr>
            <a:spLocks noGrp="1"/>
          </p:cNvSpPr>
          <p:nvPr>
            <p:ph type="pic" sz="quarter" idx="13"/>
          </p:nvPr>
        </p:nvSpPr>
        <p:spPr>
          <a:xfrm>
            <a:off x="9618663" y="4356100"/>
            <a:ext cx="1638300" cy="1638300"/>
          </a:xfrm>
          <a:blipFill dpi="0"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p:spPr>
        <p:txBody>
          <a:bodyPr/>
          <a:lstStyle>
            <a:lvl1pPr marL="0" indent="0">
              <a:buNone/>
              <a:defRPr sz="100"/>
            </a:lvl1pPr>
          </a:lstStyle>
          <a:p>
            <a:r>
              <a:rPr lang="sv-SE"/>
              <a:t>Klicka på ikonen för att lägga till en bild</a:t>
            </a:r>
            <a:endParaRPr lang="sv-SE" dirty="0"/>
          </a:p>
        </p:txBody>
      </p:sp>
    </p:spTree>
    <p:extLst>
      <p:ext uri="{BB962C8B-B14F-4D97-AF65-F5344CB8AC3E}">
        <p14:creationId xmlns:p14="http://schemas.microsoft.com/office/powerpoint/2010/main" val="2125095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 F) Förstasida utan bild">
    <p:bg>
      <p:bgPr>
        <a:solidFill>
          <a:schemeClr val="accent1"/>
        </a:solidFill>
        <a:effectLst/>
      </p:bgPr>
    </p:bg>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4A84727C-8430-CE2A-B1EC-F24A2B159036}"/>
              </a:ext>
            </a:extLst>
          </p:cNvPr>
          <p:cNvSpPr>
            <a:spLocks noGrp="1"/>
          </p:cNvSpPr>
          <p:nvPr>
            <p:ph type="sldNum" sz="quarter" idx="10"/>
          </p:nvPr>
        </p:nvSpPr>
        <p:spPr/>
        <p:txBody>
          <a:bodyPr/>
          <a:lstStyle/>
          <a:p>
            <a:fld id="{1998DE93-7944-4E79-AD72-DA1F1D1A6E79}" type="slidenum">
              <a:rPr lang="sv-SE" smtClean="0"/>
              <a:pPr/>
              <a:t>‹#›</a:t>
            </a:fld>
            <a:endParaRPr lang="sv-SE"/>
          </a:p>
        </p:txBody>
      </p:sp>
      <p:sp>
        <p:nvSpPr>
          <p:cNvPr id="4" name="Platshållare för sidfot 3">
            <a:extLst>
              <a:ext uri="{FF2B5EF4-FFF2-40B4-BE49-F238E27FC236}">
                <a16:creationId xmlns:a16="http://schemas.microsoft.com/office/drawing/2014/main" id="{26374CDF-AFA0-3870-6AC9-25023C56CFC8}"/>
              </a:ext>
            </a:extLst>
          </p:cNvPr>
          <p:cNvSpPr>
            <a:spLocks noGrp="1"/>
          </p:cNvSpPr>
          <p:nvPr>
            <p:ph type="ftr" sz="quarter" idx="11"/>
          </p:nvPr>
        </p:nvSpPr>
        <p:spPr>
          <a:xfrm>
            <a:off x="823118" y="257175"/>
            <a:ext cx="5328445" cy="365125"/>
          </a:xfrm>
          <a:prstGeom prst="rect">
            <a:avLst/>
          </a:prstGeom>
        </p:spPr>
        <p:txBody>
          <a:bodyPr/>
          <a:lstStyle>
            <a:lvl1pPr>
              <a:defRPr>
                <a:solidFill>
                  <a:schemeClr val="bg2"/>
                </a:solidFill>
              </a:defRPr>
            </a:lvl1pPr>
          </a:lstStyle>
          <a:p>
            <a:r>
              <a:rPr lang="sv-SE" dirty="0"/>
              <a:t>Förnamn Efternamn / DATUM 20ÅR</a:t>
            </a:r>
          </a:p>
        </p:txBody>
      </p:sp>
      <p:sp>
        <p:nvSpPr>
          <p:cNvPr id="5" name="Rubrik 1">
            <a:extLst>
              <a:ext uri="{FF2B5EF4-FFF2-40B4-BE49-F238E27FC236}">
                <a16:creationId xmlns:a16="http://schemas.microsoft.com/office/drawing/2014/main" id="{C4C4C4D4-BF89-3B6D-7A31-46C0933E6745}"/>
              </a:ext>
              <a:ext uri="{C183D7F6-B498-43B3-948B-1728B52AA6E4}">
                <adec:decorative xmlns:adec="http://schemas.microsoft.com/office/drawing/2017/decorative" val="1"/>
              </a:ext>
            </a:extLst>
          </p:cNvPr>
          <p:cNvSpPr>
            <a:spLocks noGrp="1"/>
          </p:cNvSpPr>
          <p:nvPr>
            <p:ph type="ctrTitle" hasCustomPrompt="1"/>
          </p:nvPr>
        </p:nvSpPr>
        <p:spPr>
          <a:xfrm>
            <a:off x="921695" y="876301"/>
            <a:ext cx="5115568" cy="3379788"/>
          </a:xfrm>
          <a:prstGeom prst="rect">
            <a:avLst/>
          </a:prstGeom>
          <a:solidFill>
            <a:schemeClr val="accent2"/>
          </a:solidFill>
          <a:ln>
            <a:noFill/>
          </a:ln>
        </p:spPr>
        <p:txBody>
          <a:bodyPr lIns="342000" bIns="1476000" anchor="b"/>
          <a:lstStyle>
            <a:lvl1pPr algn="l">
              <a:defRPr sz="6000">
                <a:solidFill>
                  <a:schemeClr val="bg1"/>
                </a:solidFill>
              </a:defRPr>
            </a:lvl1pPr>
          </a:lstStyle>
          <a:p>
            <a:r>
              <a:rPr lang="sv-SE" dirty="0"/>
              <a:t>Titelrubrik i två rader</a:t>
            </a:r>
          </a:p>
        </p:txBody>
      </p:sp>
      <p:sp>
        <p:nvSpPr>
          <p:cNvPr id="6" name="Underrubrik 2">
            <a:extLst>
              <a:ext uri="{FF2B5EF4-FFF2-40B4-BE49-F238E27FC236}">
                <a16:creationId xmlns:a16="http://schemas.microsoft.com/office/drawing/2014/main" id="{2B19AF2F-B380-CE3F-679B-B0A543BC11CD}"/>
              </a:ext>
            </a:extLst>
          </p:cNvPr>
          <p:cNvSpPr>
            <a:spLocks noGrp="1"/>
          </p:cNvSpPr>
          <p:nvPr>
            <p:ph type="subTitle" idx="1" hasCustomPrompt="1"/>
          </p:nvPr>
        </p:nvSpPr>
        <p:spPr>
          <a:xfrm>
            <a:off x="1195295" y="2820229"/>
            <a:ext cx="4572000" cy="1122744"/>
          </a:xfrm>
        </p:spPr>
        <p:txBody>
          <a:bodyP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Underrubrik eller ingress som är lite längre än enkelrad</a:t>
            </a:r>
          </a:p>
        </p:txBody>
      </p:sp>
      <p:sp>
        <p:nvSpPr>
          <p:cNvPr id="7" name="Rektangel 6">
            <a:extLst>
              <a:ext uri="{FF2B5EF4-FFF2-40B4-BE49-F238E27FC236}">
                <a16:creationId xmlns:a16="http://schemas.microsoft.com/office/drawing/2014/main" id="{046F4D81-BA55-BE4F-7C88-1A3130F76E61}"/>
              </a:ext>
              <a:ext uri="{C183D7F6-B498-43B3-948B-1728B52AA6E4}">
                <adec:decorative xmlns:adec="http://schemas.microsoft.com/office/drawing/2017/decorative" val="1"/>
              </a:ext>
            </a:extLst>
          </p:cNvPr>
          <p:cNvSpPr/>
          <p:nvPr userDrawn="1"/>
        </p:nvSpPr>
        <p:spPr>
          <a:xfrm>
            <a:off x="6142338" y="877244"/>
            <a:ext cx="1638000" cy="163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8">
            <a:extLst>
              <a:ext uri="{FF2B5EF4-FFF2-40B4-BE49-F238E27FC236}">
                <a16:creationId xmlns:a16="http://schemas.microsoft.com/office/drawing/2014/main" id="{9CF78762-953E-8D40-4F52-553C27E6EEE9}"/>
              </a:ext>
              <a:ext uri="{C183D7F6-B498-43B3-948B-1728B52AA6E4}">
                <adec:decorative xmlns:adec="http://schemas.microsoft.com/office/drawing/2017/decorative" val="1"/>
              </a:ext>
            </a:extLst>
          </p:cNvPr>
          <p:cNvSpPr/>
          <p:nvPr userDrawn="1"/>
        </p:nvSpPr>
        <p:spPr>
          <a:xfrm>
            <a:off x="6142338" y="2618089"/>
            <a:ext cx="1638000" cy="163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9">
            <a:extLst>
              <a:ext uri="{FF2B5EF4-FFF2-40B4-BE49-F238E27FC236}">
                <a16:creationId xmlns:a16="http://schemas.microsoft.com/office/drawing/2014/main" id="{C9FCC78B-53AD-AF61-E139-DAA576CDB648}"/>
              </a:ext>
              <a:ext uri="{C183D7F6-B498-43B3-948B-1728B52AA6E4}">
                <adec:decorative xmlns:adec="http://schemas.microsoft.com/office/drawing/2017/decorative" val="1"/>
              </a:ext>
            </a:extLst>
          </p:cNvPr>
          <p:cNvSpPr/>
          <p:nvPr userDrawn="1"/>
        </p:nvSpPr>
        <p:spPr>
          <a:xfrm>
            <a:off x="7881938" y="877244"/>
            <a:ext cx="1638000" cy="163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atshållare för bild 8">
            <a:extLst>
              <a:ext uri="{FF2B5EF4-FFF2-40B4-BE49-F238E27FC236}">
                <a16:creationId xmlns:a16="http://schemas.microsoft.com/office/drawing/2014/main" id="{E2D082C0-CA50-4E1F-5899-C880A23454A0}"/>
              </a:ext>
            </a:extLst>
          </p:cNvPr>
          <p:cNvSpPr>
            <a:spLocks noGrp="1"/>
          </p:cNvSpPr>
          <p:nvPr>
            <p:ph type="pic" sz="quarter" idx="13"/>
          </p:nvPr>
        </p:nvSpPr>
        <p:spPr>
          <a:xfrm>
            <a:off x="9618663" y="4356100"/>
            <a:ext cx="1638300" cy="1638300"/>
          </a:xfrm>
          <a:blipFill dpi="0"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p:spPr>
        <p:txBody>
          <a:bodyPr/>
          <a:lstStyle>
            <a:lvl1pPr marL="0" indent="0">
              <a:buNone/>
              <a:defRPr sz="100"/>
            </a:lvl1pPr>
          </a:lstStyle>
          <a:p>
            <a:r>
              <a:rPr lang="sv-SE"/>
              <a:t>Klicka på ikonen för att lägga till en bild</a:t>
            </a:r>
            <a:endParaRPr lang="sv-SE" dirty="0"/>
          </a:p>
        </p:txBody>
      </p:sp>
    </p:spTree>
    <p:extLst>
      <p:ext uri="{BB962C8B-B14F-4D97-AF65-F5344CB8AC3E}">
        <p14:creationId xmlns:p14="http://schemas.microsoft.com/office/powerpoint/2010/main" val="4055735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A) Textsida underrubrik/ingress">
    <p:spTree>
      <p:nvGrpSpPr>
        <p:cNvPr id="1" name=""/>
        <p:cNvGrpSpPr/>
        <p:nvPr/>
      </p:nvGrpSpPr>
      <p:grpSpPr>
        <a:xfrm>
          <a:off x="0" y="0"/>
          <a:ext cx="0" cy="0"/>
          <a:chOff x="0" y="0"/>
          <a:chExt cx="0" cy="0"/>
        </a:xfrm>
      </p:grpSpPr>
      <p:sp>
        <p:nvSpPr>
          <p:cNvPr id="2" name="Platshållare för bildnummer 2">
            <a:extLst>
              <a:ext uri="{FF2B5EF4-FFF2-40B4-BE49-F238E27FC236}">
                <a16:creationId xmlns:a16="http://schemas.microsoft.com/office/drawing/2014/main" id="{3589D8F0-9CB1-B61F-54A0-B918BFA8EB05}"/>
              </a:ext>
            </a:extLst>
          </p:cNvPr>
          <p:cNvSpPr>
            <a:spLocks noGrp="1"/>
          </p:cNvSpPr>
          <p:nvPr>
            <p:ph type="sldNum" sz="quarter" idx="10"/>
          </p:nvPr>
        </p:nvSpPr>
        <p:spPr>
          <a:xfrm>
            <a:off x="106326" y="6370526"/>
            <a:ext cx="501502" cy="365125"/>
          </a:xfrm>
        </p:spPr>
        <p:txBody>
          <a:bodyPr/>
          <a:lstStyle/>
          <a:p>
            <a:fld id="{1998DE93-7944-4E79-AD72-DA1F1D1A6E79}" type="slidenum">
              <a:rPr lang="sv-SE" smtClean="0"/>
              <a:pPr/>
              <a:t>‹#›</a:t>
            </a:fld>
            <a:endParaRPr lang="sv-SE"/>
          </a:p>
        </p:txBody>
      </p:sp>
      <p:sp>
        <p:nvSpPr>
          <p:cNvPr id="4" name="Platshållare för text 13">
            <a:extLst>
              <a:ext uri="{FF2B5EF4-FFF2-40B4-BE49-F238E27FC236}">
                <a16:creationId xmlns:a16="http://schemas.microsoft.com/office/drawing/2014/main" id="{CE7AC4F6-7FED-8FD0-2AC8-B4DC6A6C134C}"/>
              </a:ext>
            </a:extLst>
          </p:cNvPr>
          <p:cNvSpPr>
            <a:spLocks noGrp="1"/>
          </p:cNvSpPr>
          <p:nvPr>
            <p:ph type="body" sz="quarter" idx="13" hasCustomPrompt="1"/>
          </p:nvPr>
        </p:nvSpPr>
        <p:spPr>
          <a:xfrm>
            <a:off x="814892" y="1761884"/>
            <a:ext cx="10537200" cy="404230"/>
          </a:xfrm>
        </p:spPr>
        <p:txBody>
          <a:bodyPr/>
          <a:lstStyle>
            <a:lvl1pPr marL="0" indent="0">
              <a:buNone/>
              <a:defRPr sz="2200"/>
            </a:lvl1pPr>
          </a:lstStyle>
          <a:p>
            <a:pPr lvl="0"/>
            <a:r>
              <a:rPr lang="sv-SE" dirty="0"/>
              <a:t>Underrubrik eller ingress</a:t>
            </a:r>
          </a:p>
        </p:txBody>
      </p:sp>
      <p:sp>
        <p:nvSpPr>
          <p:cNvPr id="14" name="Platshållare för innehåll 2">
            <a:extLst>
              <a:ext uri="{FF2B5EF4-FFF2-40B4-BE49-F238E27FC236}">
                <a16:creationId xmlns:a16="http://schemas.microsoft.com/office/drawing/2014/main" id="{C3AA1D3B-B049-EE57-284F-8552804915FD}"/>
              </a:ext>
            </a:extLst>
          </p:cNvPr>
          <p:cNvSpPr>
            <a:spLocks noGrp="1"/>
          </p:cNvSpPr>
          <p:nvPr>
            <p:ph idx="1"/>
          </p:nvPr>
        </p:nvSpPr>
        <p:spPr>
          <a:xfrm>
            <a:off x="824399" y="2401200"/>
            <a:ext cx="10537200" cy="3600000"/>
          </a:xfrm>
        </p:spPr>
        <p:txBody>
          <a:bodyPr/>
          <a:lstStyle>
            <a:lvl1pPr>
              <a:lnSpc>
                <a:spcPct val="110000"/>
              </a:lnSpc>
              <a:spcBef>
                <a:spcPts val="600"/>
              </a:spcBef>
              <a:defRPr/>
            </a:lvl1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6" name="Rektangel 15">
            <a:extLst>
              <a:ext uri="{FF2B5EF4-FFF2-40B4-BE49-F238E27FC236}">
                <a16:creationId xmlns:a16="http://schemas.microsoft.com/office/drawing/2014/main" id="{C2719CE2-D9F7-CA1A-7139-FC8DB5B9D85E}"/>
              </a:ext>
              <a:ext uri="{C183D7F6-B498-43B3-948B-1728B52AA6E4}">
                <adec:decorative xmlns:adec="http://schemas.microsoft.com/office/drawing/2017/decorative" val="1"/>
              </a:ext>
            </a:extLst>
          </p:cNvPr>
          <p:cNvSpPr/>
          <p:nvPr userDrawn="1"/>
        </p:nvSpPr>
        <p:spPr>
          <a:xfrm>
            <a:off x="928577" y="6100594"/>
            <a:ext cx="3370373" cy="75740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Rektangel 16">
            <a:extLst>
              <a:ext uri="{FF2B5EF4-FFF2-40B4-BE49-F238E27FC236}">
                <a16:creationId xmlns:a16="http://schemas.microsoft.com/office/drawing/2014/main" id="{4903770D-B458-B450-F23D-63E6A3EA0729}"/>
              </a:ext>
              <a:ext uri="{C183D7F6-B498-43B3-948B-1728B52AA6E4}">
                <adec:decorative xmlns:adec="http://schemas.microsoft.com/office/drawing/2017/decorative" val="1"/>
              </a:ext>
            </a:extLst>
          </p:cNvPr>
          <p:cNvSpPr/>
          <p:nvPr userDrawn="1"/>
        </p:nvSpPr>
        <p:spPr>
          <a:xfrm>
            <a:off x="0" y="6100594"/>
            <a:ext cx="821978" cy="75740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Rektangel 17">
            <a:extLst>
              <a:ext uri="{FF2B5EF4-FFF2-40B4-BE49-F238E27FC236}">
                <a16:creationId xmlns:a16="http://schemas.microsoft.com/office/drawing/2014/main" id="{AA9BB266-A235-8F90-0EBC-22F41A3CAB38}"/>
              </a:ext>
              <a:ext uri="{C183D7F6-B498-43B3-948B-1728B52AA6E4}">
                <adec:decorative xmlns:adec="http://schemas.microsoft.com/office/drawing/2017/decorative" val="1"/>
              </a:ext>
            </a:extLst>
          </p:cNvPr>
          <p:cNvSpPr/>
          <p:nvPr userDrawn="1"/>
        </p:nvSpPr>
        <p:spPr>
          <a:xfrm>
            <a:off x="4400550" y="6100593"/>
            <a:ext cx="1636714" cy="75740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Rektangel 18">
            <a:extLst>
              <a:ext uri="{FF2B5EF4-FFF2-40B4-BE49-F238E27FC236}">
                <a16:creationId xmlns:a16="http://schemas.microsoft.com/office/drawing/2014/main" id="{EAFE1544-97E9-2958-759B-5A707567EAD8}"/>
              </a:ext>
              <a:ext uri="{C183D7F6-B498-43B3-948B-1728B52AA6E4}">
                <adec:decorative xmlns:adec="http://schemas.microsoft.com/office/drawing/2017/decorative" val="1"/>
              </a:ext>
            </a:extLst>
          </p:cNvPr>
          <p:cNvSpPr/>
          <p:nvPr userDrawn="1"/>
        </p:nvSpPr>
        <p:spPr>
          <a:xfrm>
            <a:off x="6138862" y="6100594"/>
            <a:ext cx="1641475" cy="75740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Rektangel 19">
            <a:extLst>
              <a:ext uri="{FF2B5EF4-FFF2-40B4-BE49-F238E27FC236}">
                <a16:creationId xmlns:a16="http://schemas.microsoft.com/office/drawing/2014/main" id="{16A6BDD2-746D-61A3-87F2-346E597173D1}"/>
              </a:ext>
              <a:ext uri="{C183D7F6-B498-43B3-948B-1728B52AA6E4}">
                <adec:decorative xmlns:adec="http://schemas.microsoft.com/office/drawing/2017/decorative" val="1"/>
              </a:ext>
            </a:extLst>
          </p:cNvPr>
          <p:cNvSpPr/>
          <p:nvPr userDrawn="1"/>
        </p:nvSpPr>
        <p:spPr>
          <a:xfrm>
            <a:off x="7881938" y="6102000"/>
            <a:ext cx="3381485" cy="7574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1" name="Bildobjekt 20">
            <a:extLst>
              <a:ext uri="{FF2B5EF4-FFF2-40B4-BE49-F238E27FC236}">
                <a16:creationId xmlns:a16="http://schemas.microsoft.com/office/drawing/2014/main" id="{D2CE5521-615B-C81A-1159-21CF0EFBD91D}"/>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8894332" y="6102000"/>
            <a:ext cx="1356697" cy="756000"/>
          </a:xfrm>
          <a:prstGeom prst="rect">
            <a:avLst/>
          </a:prstGeom>
        </p:spPr>
      </p:pic>
      <p:sp>
        <p:nvSpPr>
          <p:cNvPr id="22" name="Platshållare för text 14">
            <a:extLst>
              <a:ext uri="{FF2B5EF4-FFF2-40B4-BE49-F238E27FC236}">
                <a16:creationId xmlns:a16="http://schemas.microsoft.com/office/drawing/2014/main" id="{A6211768-5615-A09D-F491-ED85EB163868}"/>
              </a:ext>
            </a:extLst>
          </p:cNvPr>
          <p:cNvSpPr>
            <a:spLocks noGrp="1"/>
          </p:cNvSpPr>
          <p:nvPr>
            <p:ph type="body" sz="quarter" idx="14" hasCustomPrompt="1"/>
          </p:nvPr>
        </p:nvSpPr>
        <p:spPr>
          <a:xfrm>
            <a:off x="822325" y="266902"/>
            <a:ext cx="6785208" cy="406367"/>
          </a:xfrm>
        </p:spPr>
        <p:txBody>
          <a:bodyPr/>
          <a:lstStyle>
            <a:lvl1pPr marL="0" indent="0">
              <a:buFontTx/>
              <a:buNone/>
              <a:defRPr sz="1200"/>
            </a:lvl1pPr>
            <a:lvl2pPr marL="257175" indent="0">
              <a:buFontTx/>
              <a:buNone/>
              <a:defRPr sz="1200"/>
            </a:lvl2pPr>
            <a:lvl3pPr marL="490538" indent="0">
              <a:buFontTx/>
              <a:buNone/>
              <a:defRPr sz="1100"/>
            </a:lvl3pPr>
            <a:lvl4pPr marL="695325" indent="0">
              <a:buFontTx/>
              <a:buNone/>
              <a:defRPr sz="1050"/>
            </a:lvl4pPr>
            <a:lvl5pPr marL="893763" indent="0">
              <a:buFontTx/>
              <a:buNone/>
              <a:defRPr sz="1000"/>
            </a:lvl5pPr>
          </a:lstStyle>
          <a:p>
            <a:pPr marL="0" marR="0" lvl="0" indent="0" algn="l" defTabSz="914400" rtl="0" eaLnBrk="1" fontAlgn="auto" latinLnBrk="0" hangingPunct="1">
              <a:lnSpc>
                <a:spcPct val="120000"/>
              </a:lnSpc>
              <a:spcBef>
                <a:spcPts val="300"/>
              </a:spcBef>
              <a:spcAft>
                <a:spcPts val="0"/>
              </a:spcAft>
              <a:buClrTx/>
              <a:buSzTx/>
              <a:buFontTx/>
              <a:buNone/>
              <a:tabLst/>
              <a:defRPr/>
            </a:pPr>
            <a:r>
              <a:rPr lang="sv-SE" dirty="0"/>
              <a:t>Presentationens namn / DATUM 20ÅR</a:t>
            </a:r>
          </a:p>
          <a:p>
            <a:pPr lvl="0"/>
            <a:endParaRPr lang="sv-SE" dirty="0"/>
          </a:p>
        </p:txBody>
      </p:sp>
      <p:sp>
        <p:nvSpPr>
          <p:cNvPr id="23" name="Platshållare för rubrik 1">
            <a:extLst>
              <a:ext uri="{FF2B5EF4-FFF2-40B4-BE49-F238E27FC236}">
                <a16:creationId xmlns:a16="http://schemas.microsoft.com/office/drawing/2014/main" id="{37513542-D801-7B01-8813-8D448AF98B41}"/>
              </a:ext>
            </a:extLst>
          </p:cNvPr>
          <p:cNvSpPr>
            <a:spLocks noGrp="1"/>
          </p:cNvSpPr>
          <p:nvPr>
            <p:ph type="title"/>
          </p:nvPr>
        </p:nvSpPr>
        <p:spPr>
          <a:xfrm>
            <a:off x="823117" y="876301"/>
            <a:ext cx="10537200" cy="650496"/>
          </a:xfrm>
          <a:prstGeom prst="rect">
            <a:avLst/>
          </a:prstGeom>
        </p:spPr>
        <p:txBody>
          <a:bodyPr vert="horz" lIns="91440" tIns="45720" rIns="91440" bIns="45720" rtlCol="0" anchor="t" anchorCtr="0">
            <a:noAutofit/>
          </a:bodyPr>
          <a:lstStyle/>
          <a:p>
            <a:r>
              <a:rPr lang="sv-SE"/>
              <a:t>Klicka här för att ändra mall för rubrikformat</a:t>
            </a:r>
            <a:endParaRPr lang="sv-SE" dirty="0"/>
          </a:p>
        </p:txBody>
      </p:sp>
    </p:spTree>
    <p:extLst>
      <p:ext uri="{BB962C8B-B14F-4D97-AF65-F5344CB8AC3E}">
        <p14:creationId xmlns:p14="http://schemas.microsoft.com/office/powerpoint/2010/main" val="1647213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 B) Textsida">
    <p:spTree>
      <p:nvGrpSpPr>
        <p:cNvPr id="1" name=""/>
        <p:cNvGrpSpPr/>
        <p:nvPr/>
      </p:nvGrpSpPr>
      <p:grpSpPr>
        <a:xfrm>
          <a:off x="0" y="0"/>
          <a:ext cx="0" cy="0"/>
          <a:chOff x="0" y="0"/>
          <a:chExt cx="0" cy="0"/>
        </a:xfrm>
      </p:grpSpPr>
      <p:sp>
        <p:nvSpPr>
          <p:cNvPr id="2" name="Platshållare för bildnummer 2">
            <a:extLst>
              <a:ext uri="{FF2B5EF4-FFF2-40B4-BE49-F238E27FC236}">
                <a16:creationId xmlns:a16="http://schemas.microsoft.com/office/drawing/2014/main" id="{70869E41-CDEE-3DB9-32BF-510EA17CBF03}"/>
              </a:ext>
            </a:extLst>
          </p:cNvPr>
          <p:cNvSpPr>
            <a:spLocks noGrp="1"/>
          </p:cNvSpPr>
          <p:nvPr>
            <p:ph type="sldNum" sz="quarter" idx="10"/>
          </p:nvPr>
        </p:nvSpPr>
        <p:spPr>
          <a:xfrm>
            <a:off x="106326" y="6370526"/>
            <a:ext cx="501502" cy="365125"/>
          </a:xfrm>
        </p:spPr>
        <p:txBody>
          <a:bodyPr/>
          <a:lstStyle/>
          <a:p>
            <a:fld id="{1998DE93-7944-4E79-AD72-DA1F1D1A6E79}" type="slidenum">
              <a:rPr lang="sv-SE" smtClean="0"/>
              <a:pPr/>
              <a:t>‹#›</a:t>
            </a:fld>
            <a:endParaRPr lang="sv-SE"/>
          </a:p>
        </p:txBody>
      </p:sp>
      <p:sp>
        <p:nvSpPr>
          <p:cNvPr id="4" name="Platshållare för innehåll 2">
            <a:extLst>
              <a:ext uri="{FF2B5EF4-FFF2-40B4-BE49-F238E27FC236}">
                <a16:creationId xmlns:a16="http://schemas.microsoft.com/office/drawing/2014/main" id="{A8D064D4-CAE9-9662-F856-DEC651A62835}"/>
              </a:ext>
            </a:extLst>
          </p:cNvPr>
          <p:cNvSpPr>
            <a:spLocks noGrp="1"/>
          </p:cNvSpPr>
          <p:nvPr>
            <p:ph idx="1"/>
          </p:nvPr>
        </p:nvSpPr>
        <p:spPr>
          <a:xfrm>
            <a:off x="824400" y="2401200"/>
            <a:ext cx="10440000" cy="3600000"/>
          </a:xfrm>
        </p:spPr>
        <p:txBody>
          <a:bodyPr/>
          <a:lstStyle>
            <a:lvl1pPr>
              <a:lnSpc>
                <a:spcPct val="110000"/>
              </a:lnSpc>
              <a:spcBef>
                <a:spcPts val="600"/>
              </a:spcBef>
              <a:defRPr/>
            </a:lvl1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4" name="Rektangel 13">
            <a:extLst>
              <a:ext uri="{FF2B5EF4-FFF2-40B4-BE49-F238E27FC236}">
                <a16:creationId xmlns:a16="http://schemas.microsoft.com/office/drawing/2014/main" id="{3D29898E-F54A-FA7A-CA43-1CB7A21D559E}"/>
              </a:ext>
              <a:ext uri="{C183D7F6-B498-43B3-948B-1728B52AA6E4}">
                <adec:decorative xmlns:adec="http://schemas.microsoft.com/office/drawing/2017/decorative" val="1"/>
              </a:ext>
            </a:extLst>
          </p:cNvPr>
          <p:cNvSpPr/>
          <p:nvPr userDrawn="1"/>
        </p:nvSpPr>
        <p:spPr>
          <a:xfrm>
            <a:off x="928577" y="6100594"/>
            <a:ext cx="3370373" cy="75740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Rektangel 14">
            <a:extLst>
              <a:ext uri="{FF2B5EF4-FFF2-40B4-BE49-F238E27FC236}">
                <a16:creationId xmlns:a16="http://schemas.microsoft.com/office/drawing/2014/main" id="{BD78945D-658B-0AAA-FC54-0370AB3E6635}"/>
              </a:ext>
              <a:ext uri="{C183D7F6-B498-43B3-948B-1728B52AA6E4}">
                <adec:decorative xmlns:adec="http://schemas.microsoft.com/office/drawing/2017/decorative" val="1"/>
              </a:ext>
            </a:extLst>
          </p:cNvPr>
          <p:cNvSpPr/>
          <p:nvPr userDrawn="1"/>
        </p:nvSpPr>
        <p:spPr>
          <a:xfrm>
            <a:off x="0" y="6100594"/>
            <a:ext cx="821978" cy="75740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Rektangel 15">
            <a:extLst>
              <a:ext uri="{FF2B5EF4-FFF2-40B4-BE49-F238E27FC236}">
                <a16:creationId xmlns:a16="http://schemas.microsoft.com/office/drawing/2014/main" id="{2F6D25E3-6F9E-41BF-AEFD-1C19EA151398}"/>
              </a:ext>
              <a:ext uri="{C183D7F6-B498-43B3-948B-1728B52AA6E4}">
                <adec:decorative xmlns:adec="http://schemas.microsoft.com/office/drawing/2017/decorative" val="1"/>
              </a:ext>
            </a:extLst>
          </p:cNvPr>
          <p:cNvSpPr/>
          <p:nvPr userDrawn="1"/>
        </p:nvSpPr>
        <p:spPr>
          <a:xfrm>
            <a:off x="4400550" y="6100593"/>
            <a:ext cx="1636714" cy="75740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Rektangel 16">
            <a:extLst>
              <a:ext uri="{FF2B5EF4-FFF2-40B4-BE49-F238E27FC236}">
                <a16:creationId xmlns:a16="http://schemas.microsoft.com/office/drawing/2014/main" id="{7AC47C67-AC2F-476B-86BF-676298EDFACE}"/>
              </a:ext>
              <a:ext uri="{C183D7F6-B498-43B3-948B-1728B52AA6E4}">
                <adec:decorative xmlns:adec="http://schemas.microsoft.com/office/drawing/2017/decorative" val="1"/>
              </a:ext>
            </a:extLst>
          </p:cNvPr>
          <p:cNvSpPr/>
          <p:nvPr userDrawn="1"/>
        </p:nvSpPr>
        <p:spPr>
          <a:xfrm>
            <a:off x="6138862" y="6100594"/>
            <a:ext cx="1641475" cy="75740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Platshållare för text 14">
            <a:extLst>
              <a:ext uri="{FF2B5EF4-FFF2-40B4-BE49-F238E27FC236}">
                <a16:creationId xmlns:a16="http://schemas.microsoft.com/office/drawing/2014/main" id="{6E9F7A75-9D66-8398-0A2F-B8C91ED4F9F3}"/>
              </a:ext>
            </a:extLst>
          </p:cNvPr>
          <p:cNvSpPr>
            <a:spLocks noGrp="1"/>
          </p:cNvSpPr>
          <p:nvPr>
            <p:ph type="body" sz="quarter" idx="14" hasCustomPrompt="1"/>
          </p:nvPr>
        </p:nvSpPr>
        <p:spPr>
          <a:xfrm>
            <a:off x="822325" y="266902"/>
            <a:ext cx="6785208" cy="406367"/>
          </a:xfrm>
        </p:spPr>
        <p:txBody>
          <a:bodyPr/>
          <a:lstStyle>
            <a:lvl1pPr marL="0" indent="0">
              <a:buFontTx/>
              <a:buNone/>
              <a:defRPr sz="1200"/>
            </a:lvl1pPr>
            <a:lvl2pPr marL="257175" indent="0">
              <a:buFontTx/>
              <a:buNone/>
              <a:defRPr sz="1200"/>
            </a:lvl2pPr>
            <a:lvl3pPr marL="490538" indent="0">
              <a:buFontTx/>
              <a:buNone/>
              <a:defRPr sz="1100"/>
            </a:lvl3pPr>
            <a:lvl4pPr marL="695325" indent="0">
              <a:buFontTx/>
              <a:buNone/>
              <a:defRPr sz="1050"/>
            </a:lvl4pPr>
            <a:lvl5pPr marL="893763" indent="0">
              <a:buFontTx/>
              <a:buNone/>
              <a:defRPr sz="1000"/>
            </a:lvl5pPr>
          </a:lstStyle>
          <a:p>
            <a:pPr marL="0" marR="0" lvl="0" indent="0" algn="l" defTabSz="914400" rtl="0" eaLnBrk="1" fontAlgn="auto" latinLnBrk="0" hangingPunct="1">
              <a:lnSpc>
                <a:spcPct val="120000"/>
              </a:lnSpc>
              <a:spcBef>
                <a:spcPts val="300"/>
              </a:spcBef>
              <a:spcAft>
                <a:spcPts val="0"/>
              </a:spcAft>
              <a:buClrTx/>
              <a:buSzTx/>
              <a:buFontTx/>
              <a:buNone/>
              <a:tabLst/>
              <a:defRPr/>
            </a:pPr>
            <a:r>
              <a:rPr lang="sv-SE" dirty="0"/>
              <a:t>Presentationens namn / DATUM 20ÅR</a:t>
            </a:r>
          </a:p>
          <a:p>
            <a:pPr lvl="0"/>
            <a:endParaRPr lang="sv-SE" dirty="0"/>
          </a:p>
        </p:txBody>
      </p:sp>
      <p:sp>
        <p:nvSpPr>
          <p:cNvPr id="21" name="Platshållare för rubrik 1">
            <a:extLst>
              <a:ext uri="{FF2B5EF4-FFF2-40B4-BE49-F238E27FC236}">
                <a16:creationId xmlns:a16="http://schemas.microsoft.com/office/drawing/2014/main" id="{1A966598-FDAA-5FD2-8D8A-507B26800CCD}"/>
              </a:ext>
            </a:extLst>
          </p:cNvPr>
          <p:cNvSpPr>
            <a:spLocks noGrp="1"/>
          </p:cNvSpPr>
          <p:nvPr>
            <p:ph type="title"/>
          </p:nvPr>
        </p:nvSpPr>
        <p:spPr>
          <a:xfrm>
            <a:off x="823118" y="876300"/>
            <a:ext cx="10440000" cy="1404000"/>
          </a:xfrm>
          <a:prstGeom prst="rect">
            <a:avLst/>
          </a:prstGeom>
        </p:spPr>
        <p:txBody>
          <a:bodyPr vert="horz" lIns="91440" tIns="45720" rIns="91440" bIns="45720" rtlCol="0" anchor="t" anchorCtr="0">
            <a:noAutofit/>
          </a:bodyPr>
          <a:lstStyle/>
          <a:p>
            <a:r>
              <a:rPr lang="sv-SE"/>
              <a:t>Klicka här för att ändra mall för rubrikformat</a:t>
            </a:r>
            <a:endParaRPr lang="sv-SE" dirty="0"/>
          </a:p>
        </p:txBody>
      </p:sp>
      <p:sp>
        <p:nvSpPr>
          <p:cNvPr id="3" name="Rektangel 2">
            <a:extLst>
              <a:ext uri="{FF2B5EF4-FFF2-40B4-BE49-F238E27FC236}">
                <a16:creationId xmlns:a16="http://schemas.microsoft.com/office/drawing/2014/main" id="{844A25B1-F17E-E3B4-F916-1339AD9D152A}"/>
              </a:ext>
              <a:ext uri="{C183D7F6-B498-43B3-948B-1728B52AA6E4}">
                <adec:decorative xmlns:adec="http://schemas.microsoft.com/office/drawing/2017/decorative" val="1"/>
              </a:ext>
            </a:extLst>
          </p:cNvPr>
          <p:cNvSpPr/>
          <p:nvPr userDrawn="1"/>
        </p:nvSpPr>
        <p:spPr>
          <a:xfrm>
            <a:off x="7881938" y="6102000"/>
            <a:ext cx="3381485" cy="7574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objekt 20">
            <a:extLst>
              <a:ext uri="{FF2B5EF4-FFF2-40B4-BE49-F238E27FC236}">
                <a16:creationId xmlns:a16="http://schemas.microsoft.com/office/drawing/2014/main" id="{2766E729-530B-73A2-49DE-7C41926C38D6}"/>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8894332" y="6102000"/>
            <a:ext cx="1356697" cy="756000"/>
          </a:xfrm>
          <a:prstGeom prst="rect">
            <a:avLst/>
          </a:prstGeom>
        </p:spPr>
      </p:pic>
    </p:spTree>
    <p:extLst>
      <p:ext uri="{BB962C8B-B14F-4D97-AF65-F5344CB8AC3E}">
        <p14:creationId xmlns:p14="http://schemas.microsoft.com/office/powerpoint/2010/main" val="24939129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 Textsida stående bild">
    <p:spTree>
      <p:nvGrpSpPr>
        <p:cNvPr id="1" name=""/>
        <p:cNvGrpSpPr/>
        <p:nvPr/>
      </p:nvGrpSpPr>
      <p:grpSpPr>
        <a:xfrm>
          <a:off x="0" y="0"/>
          <a:ext cx="0" cy="0"/>
          <a:chOff x="0" y="0"/>
          <a:chExt cx="0" cy="0"/>
        </a:xfrm>
      </p:grpSpPr>
      <p:sp>
        <p:nvSpPr>
          <p:cNvPr id="2" name="Platshållare för bildnummer 2">
            <a:extLst>
              <a:ext uri="{FF2B5EF4-FFF2-40B4-BE49-F238E27FC236}">
                <a16:creationId xmlns:a16="http://schemas.microsoft.com/office/drawing/2014/main" id="{3A0DB6FC-5DAD-45C2-67A3-7A65DCCF8A50}"/>
              </a:ext>
            </a:extLst>
          </p:cNvPr>
          <p:cNvSpPr>
            <a:spLocks noGrp="1"/>
          </p:cNvSpPr>
          <p:nvPr>
            <p:ph type="sldNum" sz="quarter" idx="10"/>
          </p:nvPr>
        </p:nvSpPr>
        <p:spPr>
          <a:xfrm>
            <a:off x="106326" y="6370526"/>
            <a:ext cx="501502" cy="365125"/>
          </a:xfrm>
        </p:spPr>
        <p:txBody>
          <a:bodyPr/>
          <a:lstStyle/>
          <a:p>
            <a:fld id="{1998DE93-7944-4E79-AD72-DA1F1D1A6E79}" type="slidenum">
              <a:rPr lang="sv-SE" smtClean="0"/>
              <a:pPr/>
              <a:t>‹#›</a:t>
            </a:fld>
            <a:endParaRPr lang="sv-SE"/>
          </a:p>
        </p:txBody>
      </p:sp>
      <p:sp>
        <p:nvSpPr>
          <p:cNvPr id="4" name="Platshållare för innehåll 2">
            <a:extLst>
              <a:ext uri="{FF2B5EF4-FFF2-40B4-BE49-F238E27FC236}">
                <a16:creationId xmlns:a16="http://schemas.microsoft.com/office/drawing/2014/main" id="{43FA7A77-9852-872D-2E21-1C1F410E5B6A}"/>
              </a:ext>
            </a:extLst>
          </p:cNvPr>
          <p:cNvSpPr>
            <a:spLocks noGrp="1"/>
          </p:cNvSpPr>
          <p:nvPr>
            <p:ph idx="1"/>
          </p:nvPr>
        </p:nvSpPr>
        <p:spPr>
          <a:xfrm>
            <a:off x="824400" y="2401200"/>
            <a:ext cx="6954837" cy="3600000"/>
          </a:xfrm>
        </p:spPr>
        <p:txBody>
          <a:bodyPr>
            <a:noAutofit/>
          </a:bodyPr>
          <a:lstStyle>
            <a:lvl1pPr>
              <a:lnSpc>
                <a:spcPct val="110000"/>
              </a:lnSpc>
              <a:spcBef>
                <a:spcPts val="600"/>
              </a:spcBef>
              <a:defRPr/>
            </a:lvl1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5" name="Platshållare för bild 8">
            <a:extLst>
              <a:ext uri="{FF2B5EF4-FFF2-40B4-BE49-F238E27FC236}">
                <a16:creationId xmlns:a16="http://schemas.microsoft.com/office/drawing/2014/main" id="{D1DAFDDD-933A-3DE6-38D7-52A472087691}"/>
              </a:ext>
            </a:extLst>
          </p:cNvPr>
          <p:cNvSpPr>
            <a:spLocks noGrp="1"/>
          </p:cNvSpPr>
          <p:nvPr>
            <p:ph type="pic" sz="quarter" idx="15"/>
          </p:nvPr>
        </p:nvSpPr>
        <p:spPr>
          <a:xfrm>
            <a:off x="7881938" y="879475"/>
            <a:ext cx="3375025" cy="5114925"/>
          </a:xfrm>
        </p:spPr>
        <p:txBody>
          <a:bodyPr/>
          <a:lstStyle/>
          <a:p>
            <a:r>
              <a:rPr lang="sv-SE"/>
              <a:t>Klicka på ikonen för att lägga till en bild</a:t>
            </a:r>
          </a:p>
        </p:txBody>
      </p:sp>
      <p:sp>
        <p:nvSpPr>
          <p:cNvPr id="16" name="Rektangel 15">
            <a:extLst>
              <a:ext uri="{FF2B5EF4-FFF2-40B4-BE49-F238E27FC236}">
                <a16:creationId xmlns:a16="http://schemas.microsoft.com/office/drawing/2014/main" id="{F656EF47-088E-AFA6-5DBB-CC0294267A47}"/>
              </a:ext>
              <a:ext uri="{C183D7F6-B498-43B3-948B-1728B52AA6E4}">
                <adec:decorative xmlns:adec="http://schemas.microsoft.com/office/drawing/2017/decorative" val="1"/>
              </a:ext>
            </a:extLst>
          </p:cNvPr>
          <p:cNvSpPr/>
          <p:nvPr userDrawn="1"/>
        </p:nvSpPr>
        <p:spPr>
          <a:xfrm>
            <a:off x="928577" y="6100594"/>
            <a:ext cx="3370373" cy="75740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Rektangel 16">
            <a:extLst>
              <a:ext uri="{FF2B5EF4-FFF2-40B4-BE49-F238E27FC236}">
                <a16:creationId xmlns:a16="http://schemas.microsoft.com/office/drawing/2014/main" id="{7A1151E8-A498-C4DD-D60A-1CA9CA6A25F9}"/>
              </a:ext>
              <a:ext uri="{C183D7F6-B498-43B3-948B-1728B52AA6E4}">
                <adec:decorative xmlns:adec="http://schemas.microsoft.com/office/drawing/2017/decorative" val="1"/>
              </a:ext>
            </a:extLst>
          </p:cNvPr>
          <p:cNvSpPr/>
          <p:nvPr userDrawn="1"/>
        </p:nvSpPr>
        <p:spPr>
          <a:xfrm>
            <a:off x="0" y="6100594"/>
            <a:ext cx="821978" cy="75740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Rektangel 17">
            <a:extLst>
              <a:ext uri="{FF2B5EF4-FFF2-40B4-BE49-F238E27FC236}">
                <a16:creationId xmlns:a16="http://schemas.microsoft.com/office/drawing/2014/main" id="{4FF27ECA-A490-43F2-CA4B-100033B8F54B}"/>
              </a:ext>
              <a:ext uri="{C183D7F6-B498-43B3-948B-1728B52AA6E4}">
                <adec:decorative xmlns:adec="http://schemas.microsoft.com/office/drawing/2017/decorative" val="1"/>
              </a:ext>
            </a:extLst>
          </p:cNvPr>
          <p:cNvSpPr/>
          <p:nvPr userDrawn="1"/>
        </p:nvSpPr>
        <p:spPr>
          <a:xfrm>
            <a:off x="4400550" y="6100593"/>
            <a:ext cx="1636714" cy="75740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Rektangel 18">
            <a:extLst>
              <a:ext uri="{FF2B5EF4-FFF2-40B4-BE49-F238E27FC236}">
                <a16:creationId xmlns:a16="http://schemas.microsoft.com/office/drawing/2014/main" id="{8EE1A7DD-EB84-E5CA-794A-9A39D90D3E62}"/>
              </a:ext>
              <a:ext uri="{C183D7F6-B498-43B3-948B-1728B52AA6E4}">
                <adec:decorative xmlns:adec="http://schemas.microsoft.com/office/drawing/2017/decorative" val="1"/>
              </a:ext>
            </a:extLst>
          </p:cNvPr>
          <p:cNvSpPr/>
          <p:nvPr userDrawn="1"/>
        </p:nvSpPr>
        <p:spPr>
          <a:xfrm>
            <a:off x="6138862" y="6100594"/>
            <a:ext cx="1641475" cy="75740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Platshållare för text 14">
            <a:extLst>
              <a:ext uri="{FF2B5EF4-FFF2-40B4-BE49-F238E27FC236}">
                <a16:creationId xmlns:a16="http://schemas.microsoft.com/office/drawing/2014/main" id="{5B75B37A-CCF0-6D8B-9143-17F1E0588EEB}"/>
              </a:ext>
            </a:extLst>
          </p:cNvPr>
          <p:cNvSpPr>
            <a:spLocks noGrp="1"/>
          </p:cNvSpPr>
          <p:nvPr>
            <p:ph type="body" sz="quarter" idx="14" hasCustomPrompt="1"/>
          </p:nvPr>
        </p:nvSpPr>
        <p:spPr>
          <a:xfrm>
            <a:off x="822325" y="266902"/>
            <a:ext cx="6785208" cy="406367"/>
          </a:xfrm>
        </p:spPr>
        <p:txBody>
          <a:bodyPr/>
          <a:lstStyle>
            <a:lvl1pPr marL="0" indent="0">
              <a:buFontTx/>
              <a:buNone/>
              <a:defRPr sz="1200"/>
            </a:lvl1pPr>
            <a:lvl2pPr marL="257175" indent="0">
              <a:buFontTx/>
              <a:buNone/>
              <a:defRPr sz="1200"/>
            </a:lvl2pPr>
            <a:lvl3pPr marL="490538" indent="0">
              <a:buFontTx/>
              <a:buNone/>
              <a:defRPr sz="1100"/>
            </a:lvl3pPr>
            <a:lvl4pPr marL="695325" indent="0">
              <a:buFontTx/>
              <a:buNone/>
              <a:defRPr sz="1050"/>
            </a:lvl4pPr>
            <a:lvl5pPr marL="893763" indent="0">
              <a:buFontTx/>
              <a:buNone/>
              <a:defRPr sz="1000"/>
            </a:lvl5pPr>
          </a:lstStyle>
          <a:p>
            <a:pPr marL="0" marR="0" lvl="0" indent="0" algn="l" defTabSz="914400" rtl="0" eaLnBrk="1" fontAlgn="auto" latinLnBrk="0" hangingPunct="1">
              <a:lnSpc>
                <a:spcPct val="120000"/>
              </a:lnSpc>
              <a:spcBef>
                <a:spcPts val="300"/>
              </a:spcBef>
              <a:spcAft>
                <a:spcPts val="0"/>
              </a:spcAft>
              <a:buClrTx/>
              <a:buSzTx/>
              <a:buFontTx/>
              <a:buNone/>
              <a:tabLst/>
              <a:defRPr/>
            </a:pPr>
            <a:r>
              <a:rPr lang="sv-SE" dirty="0"/>
              <a:t>Presentationens namn / DATUM 20ÅR</a:t>
            </a:r>
          </a:p>
          <a:p>
            <a:pPr lvl="0"/>
            <a:endParaRPr lang="sv-SE" dirty="0"/>
          </a:p>
        </p:txBody>
      </p:sp>
      <p:sp>
        <p:nvSpPr>
          <p:cNvPr id="23" name="Platshållare för rubrik 1">
            <a:extLst>
              <a:ext uri="{FF2B5EF4-FFF2-40B4-BE49-F238E27FC236}">
                <a16:creationId xmlns:a16="http://schemas.microsoft.com/office/drawing/2014/main" id="{6FC914CC-642F-4E08-AE57-B0567B96D52E}"/>
              </a:ext>
            </a:extLst>
          </p:cNvPr>
          <p:cNvSpPr>
            <a:spLocks noGrp="1"/>
          </p:cNvSpPr>
          <p:nvPr>
            <p:ph type="title"/>
          </p:nvPr>
        </p:nvSpPr>
        <p:spPr>
          <a:xfrm>
            <a:off x="823118" y="876300"/>
            <a:ext cx="6954045" cy="1404000"/>
          </a:xfrm>
          <a:prstGeom prst="rect">
            <a:avLst/>
          </a:prstGeom>
        </p:spPr>
        <p:txBody>
          <a:bodyPr vert="horz" lIns="91440" tIns="45720" rIns="91440" bIns="45720" rtlCol="0" anchor="t" anchorCtr="0">
            <a:noAutofit/>
          </a:bodyPr>
          <a:lstStyle/>
          <a:p>
            <a:r>
              <a:rPr lang="sv-SE"/>
              <a:t>Klicka här för att ändra mall för rubrikformat</a:t>
            </a:r>
            <a:endParaRPr lang="sv-SE" dirty="0"/>
          </a:p>
        </p:txBody>
      </p:sp>
      <p:sp>
        <p:nvSpPr>
          <p:cNvPr id="6" name="Rektangel 5">
            <a:extLst>
              <a:ext uri="{FF2B5EF4-FFF2-40B4-BE49-F238E27FC236}">
                <a16:creationId xmlns:a16="http://schemas.microsoft.com/office/drawing/2014/main" id="{320BE133-EE88-3F06-8995-92F0176E5780}"/>
              </a:ext>
              <a:ext uri="{C183D7F6-B498-43B3-948B-1728B52AA6E4}">
                <adec:decorative xmlns:adec="http://schemas.microsoft.com/office/drawing/2017/decorative" val="1"/>
              </a:ext>
            </a:extLst>
          </p:cNvPr>
          <p:cNvSpPr/>
          <p:nvPr userDrawn="1"/>
        </p:nvSpPr>
        <p:spPr>
          <a:xfrm>
            <a:off x="7881938" y="6102000"/>
            <a:ext cx="3381485" cy="7574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objekt 20">
            <a:extLst>
              <a:ext uri="{FF2B5EF4-FFF2-40B4-BE49-F238E27FC236}">
                <a16:creationId xmlns:a16="http://schemas.microsoft.com/office/drawing/2014/main" id="{868E46FE-E74F-18F5-318C-FCA9FFCDCA69}"/>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8894332" y="6102000"/>
            <a:ext cx="1356697" cy="756000"/>
          </a:xfrm>
          <a:prstGeom prst="rect">
            <a:avLst/>
          </a:prstGeom>
        </p:spPr>
      </p:pic>
    </p:spTree>
    <p:extLst>
      <p:ext uri="{BB962C8B-B14F-4D97-AF65-F5344CB8AC3E}">
        <p14:creationId xmlns:p14="http://schemas.microsoft.com/office/powerpoint/2010/main" val="1722979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D) Textsida kvadratisk bild">
    <p:spTree>
      <p:nvGrpSpPr>
        <p:cNvPr id="1" name=""/>
        <p:cNvGrpSpPr/>
        <p:nvPr/>
      </p:nvGrpSpPr>
      <p:grpSpPr>
        <a:xfrm>
          <a:off x="0" y="0"/>
          <a:ext cx="0" cy="0"/>
          <a:chOff x="0" y="0"/>
          <a:chExt cx="0" cy="0"/>
        </a:xfrm>
      </p:grpSpPr>
      <p:sp>
        <p:nvSpPr>
          <p:cNvPr id="2" name="Platshållare för bildnummer 2">
            <a:extLst>
              <a:ext uri="{FF2B5EF4-FFF2-40B4-BE49-F238E27FC236}">
                <a16:creationId xmlns:a16="http://schemas.microsoft.com/office/drawing/2014/main" id="{5068C937-52B2-9BB2-3D69-EFB0342AFD71}"/>
              </a:ext>
            </a:extLst>
          </p:cNvPr>
          <p:cNvSpPr>
            <a:spLocks noGrp="1"/>
          </p:cNvSpPr>
          <p:nvPr>
            <p:ph type="sldNum" sz="quarter" idx="10"/>
          </p:nvPr>
        </p:nvSpPr>
        <p:spPr>
          <a:xfrm>
            <a:off x="106326" y="6370526"/>
            <a:ext cx="501502" cy="365125"/>
          </a:xfrm>
        </p:spPr>
        <p:txBody>
          <a:bodyPr/>
          <a:lstStyle/>
          <a:p>
            <a:fld id="{1998DE93-7944-4E79-AD72-DA1F1D1A6E79}" type="slidenum">
              <a:rPr lang="sv-SE" smtClean="0"/>
              <a:pPr/>
              <a:t>‹#›</a:t>
            </a:fld>
            <a:endParaRPr lang="sv-SE"/>
          </a:p>
        </p:txBody>
      </p:sp>
      <p:sp>
        <p:nvSpPr>
          <p:cNvPr id="4" name="Platshållare för innehåll 2">
            <a:extLst>
              <a:ext uri="{FF2B5EF4-FFF2-40B4-BE49-F238E27FC236}">
                <a16:creationId xmlns:a16="http://schemas.microsoft.com/office/drawing/2014/main" id="{557D487A-4BE9-F3AD-1D95-3E1D7317C195}"/>
              </a:ext>
            </a:extLst>
          </p:cNvPr>
          <p:cNvSpPr>
            <a:spLocks noGrp="1"/>
          </p:cNvSpPr>
          <p:nvPr>
            <p:ph idx="1"/>
          </p:nvPr>
        </p:nvSpPr>
        <p:spPr>
          <a:xfrm>
            <a:off x="824400" y="2401200"/>
            <a:ext cx="5214938" cy="3600000"/>
          </a:xfrm>
        </p:spPr>
        <p:txBody>
          <a:bodyPr/>
          <a:lstStyle>
            <a:lvl1pPr>
              <a:lnSpc>
                <a:spcPct val="110000"/>
              </a:lnSpc>
              <a:spcBef>
                <a:spcPts val="600"/>
              </a:spcBef>
              <a:defRPr/>
            </a:lvl1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5" name="Platshållare för bild 8">
            <a:extLst>
              <a:ext uri="{FF2B5EF4-FFF2-40B4-BE49-F238E27FC236}">
                <a16:creationId xmlns:a16="http://schemas.microsoft.com/office/drawing/2014/main" id="{0990C7AA-D659-023E-B6CB-F89977E57011}"/>
              </a:ext>
            </a:extLst>
          </p:cNvPr>
          <p:cNvSpPr>
            <a:spLocks noGrp="1"/>
          </p:cNvSpPr>
          <p:nvPr>
            <p:ph type="pic" sz="quarter" idx="15"/>
          </p:nvPr>
        </p:nvSpPr>
        <p:spPr>
          <a:xfrm>
            <a:off x="6146800" y="879475"/>
            <a:ext cx="5110163" cy="5114925"/>
          </a:xfrm>
        </p:spPr>
        <p:txBody>
          <a:bodyPr/>
          <a:lstStyle/>
          <a:p>
            <a:r>
              <a:rPr lang="sv-SE"/>
              <a:t>Klicka på ikonen för att lägga till en bild</a:t>
            </a:r>
          </a:p>
        </p:txBody>
      </p:sp>
      <p:sp>
        <p:nvSpPr>
          <p:cNvPr id="16" name="Rektangel 15">
            <a:extLst>
              <a:ext uri="{FF2B5EF4-FFF2-40B4-BE49-F238E27FC236}">
                <a16:creationId xmlns:a16="http://schemas.microsoft.com/office/drawing/2014/main" id="{81A542C3-D2BE-DDA0-B3C8-A1C855CB748A}"/>
              </a:ext>
              <a:ext uri="{C183D7F6-B498-43B3-948B-1728B52AA6E4}">
                <adec:decorative xmlns:adec="http://schemas.microsoft.com/office/drawing/2017/decorative" val="1"/>
              </a:ext>
            </a:extLst>
          </p:cNvPr>
          <p:cNvSpPr/>
          <p:nvPr userDrawn="1"/>
        </p:nvSpPr>
        <p:spPr>
          <a:xfrm>
            <a:off x="928577" y="6100594"/>
            <a:ext cx="3370373" cy="75740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Rektangel 16">
            <a:extLst>
              <a:ext uri="{FF2B5EF4-FFF2-40B4-BE49-F238E27FC236}">
                <a16:creationId xmlns:a16="http://schemas.microsoft.com/office/drawing/2014/main" id="{EE44BCD8-294C-4E50-893A-B1144AF340B7}"/>
              </a:ext>
              <a:ext uri="{C183D7F6-B498-43B3-948B-1728B52AA6E4}">
                <adec:decorative xmlns:adec="http://schemas.microsoft.com/office/drawing/2017/decorative" val="1"/>
              </a:ext>
            </a:extLst>
          </p:cNvPr>
          <p:cNvSpPr/>
          <p:nvPr userDrawn="1"/>
        </p:nvSpPr>
        <p:spPr>
          <a:xfrm>
            <a:off x="0" y="6100594"/>
            <a:ext cx="821978" cy="75740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Rektangel 17">
            <a:extLst>
              <a:ext uri="{FF2B5EF4-FFF2-40B4-BE49-F238E27FC236}">
                <a16:creationId xmlns:a16="http://schemas.microsoft.com/office/drawing/2014/main" id="{C25E07AA-3536-A0F7-2748-EDF355DC4B5C}"/>
              </a:ext>
              <a:ext uri="{C183D7F6-B498-43B3-948B-1728B52AA6E4}">
                <adec:decorative xmlns:adec="http://schemas.microsoft.com/office/drawing/2017/decorative" val="1"/>
              </a:ext>
            </a:extLst>
          </p:cNvPr>
          <p:cNvSpPr/>
          <p:nvPr userDrawn="1"/>
        </p:nvSpPr>
        <p:spPr>
          <a:xfrm>
            <a:off x="4400550" y="6100593"/>
            <a:ext cx="1636714" cy="75740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Rektangel 18">
            <a:extLst>
              <a:ext uri="{FF2B5EF4-FFF2-40B4-BE49-F238E27FC236}">
                <a16:creationId xmlns:a16="http://schemas.microsoft.com/office/drawing/2014/main" id="{3BCE0562-D3CD-BB9E-F95E-3B095958ABAB}"/>
              </a:ext>
              <a:ext uri="{C183D7F6-B498-43B3-948B-1728B52AA6E4}">
                <adec:decorative xmlns:adec="http://schemas.microsoft.com/office/drawing/2017/decorative" val="1"/>
              </a:ext>
            </a:extLst>
          </p:cNvPr>
          <p:cNvSpPr/>
          <p:nvPr userDrawn="1"/>
        </p:nvSpPr>
        <p:spPr>
          <a:xfrm>
            <a:off x="6138862" y="6100594"/>
            <a:ext cx="1641475" cy="75740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Platshållare för text 14">
            <a:extLst>
              <a:ext uri="{FF2B5EF4-FFF2-40B4-BE49-F238E27FC236}">
                <a16:creationId xmlns:a16="http://schemas.microsoft.com/office/drawing/2014/main" id="{37470D30-533D-4E2B-D43D-7432FA042718}"/>
              </a:ext>
            </a:extLst>
          </p:cNvPr>
          <p:cNvSpPr>
            <a:spLocks noGrp="1"/>
          </p:cNvSpPr>
          <p:nvPr>
            <p:ph type="body" sz="quarter" idx="14" hasCustomPrompt="1"/>
          </p:nvPr>
        </p:nvSpPr>
        <p:spPr>
          <a:xfrm>
            <a:off x="822325" y="266902"/>
            <a:ext cx="6785208" cy="406367"/>
          </a:xfrm>
        </p:spPr>
        <p:txBody>
          <a:bodyPr/>
          <a:lstStyle>
            <a:lvl1pPr marL="0" indent="0">
              <a:buFontTx/>
              <a:buNone/>
              <a:defRPr sz="1200"/>
            </a:lvl1pPr>
            <a:lvl2pPr marL="257175" indent="0">
              <a:buFontTx/>
              <a:buNone/>
              <a:defRPr sz="1200"/>
            </a:lvl2pPr>
            <a:lvl3pPr marL="490538" indent="0">
              <a:buFontTx/>
              <a:buNone/>
              <a:defRPr sz="1100"/>
            </a:lvl3pPr>
            <a:lvl4pPr marL="695325" indent="0">
              <a:buFontTx/>
              <a:buNone/>
              <a:defRPr sz="1050"/>
            </a:lvl4pPr>
            <a:lvl5pPr marL="893763" indent="0">
              <a:buFontTx/>
              <a:buNone/>
              <a:defRPr sz="1000"/>
            </a:lvl5pPr>
          </a:lstStyle>
          <a:p>
            <a:pPr marL="0" marR="0" lvl="0" indent="0" algn="l" defTabSz="914400" rtl="0" eaLnBrk="1" fontAlgn="auto" latinLnBrk="0" hangingPunct="1">
              <a:lnSpc>
                <a:spcPct val="120000"/>
              </a:lnSpc>
              <a:spcBef>
                <a:spcPts val="300"/>
              </a:spcBef>
              <a:spcAft>
                <a:spcPts val="0"/>
              </a:spcAft>
              <a:buClrTx/>
              <a:buSzTx/>
              <a:buFontTx/>
              <a:buNone/>
              <a:tabLst/>
              <a:defRPr/>
            </a:pPr>
            <a:r>
              <a:rPr lang="sv-SE" dirty="0"/>
              <a:t>Presentationens namn / DATUM 20ÅR</a:t>
            </a:r>
          </a:p>
          <a:p>
            <a:pPr lvl="0"/>
            <a:endParaRPr lang="sv-SE" dirty="0"/>
          </a:p>
        </p:txBody>
      </p:sp>
      <p:sp>
        <p:nvSpPr>
          <p:cNvPr id="23" name="Platshållare för rubrik 1">
            <a:extLst>
              <a:ext uri="{FF2B5EF4-FFF2-40B4-BE49-F238E27FC236}">
                <a16:creationId xmlns:a16="http://schemas.microsoft.com/office/drawing/2014/main" id="{643979E6-3AA4-48EF-D504-200AA87F7F48}"/>
              </a:ext>
            </a:extLst>
          </p:cNvPr>
          <p:cNvSpPr>
            <a:spLocks noGrp="1"/>
          </p:cNvSpPr>
          <p:nvPr>
            <p:ph type="title"/>
          </p:nvPr>
        </p:nvSpPr>
        <p:spPr>
          <a:xfrm>
            <a:off x="823118" y="876300"/>
            <a:ext cx="5214145" cy="1404000"/>
          </a:xfrm>
          <a:prstGeom prst="rect">
            <a:avLst/>
          </a:prstGeom>
        </p:spPr>
        <p:txBody>
          <a:bodyPr vert="horz" lIns="91440" tIns="45720" rIns="91440" bIns="45720" rtlCol="0" anchor="t" anchorCtr="0">
            <a:noAutofit/>
          </a:bodyPr>
          <a:lstStyle/>
          <a:p>
            <a:r>
              <a:rPr lang="sv-SE"/>
              <a:t>Klicka här för att ändra mall för rubrikformat</a:t>
            </a:r>
            <a:endParaRPr lang="sv-SE" dirty="0"/>
          </a:p>
        </p:txBody>
      </p:sp>
      <p:sp>
        <p:nvSpPr>
          <p:cNvPr id="6" name="Rektangel 5">
            <a:extLst>
              <a:ext uri="{FF2B5EF4-FFF2-40B4-BE49-F238E27FC236}">
                <a16:creationId xmlns:a16="http://schemas.microsoft.com/office/drawing/2014/main" id="{580FD6AD-9731-5DD4-A770-EDAFE51FB35F}"/>
              </a:ext>
              <a:ext uri="{C183D7F6-B498-43B3-948B-1728B52AA6E4}">
                <adec:decorative xmlns:adec="http://schemas.microsoft.com/office/drawing/2017/decorative" val="1"/>
              </a:ext>
            </a:extLst>
          </p:cNvPr>
          <p:cNvSpPr/>
          <p:nvPr userDrawn="1"/>
        </p:nvSpPr>
        <p:spPr>
          <a:xfrm>
            <a:off x="7881938" y="6102000"/>
            <a:ext cx="3381485" cy="7574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objekt 20">
            <a:extLst>
              <a:ext uri="{FF2B5EF4-FFF2-40B4-BE49-F238E27FC236}">
                <a16:creationId xmlns:a16="http://schemas.microsoft.com/office/drawing/2014/main" id="{6A271A96-0126-BDC4-669D-9B5B981551D3}"/>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8894332" y="6102000"/>
            <a:ext cx="1356697" cy="756000"/>
          </a:xfrm>
          <a:prstGeom prst="rect">
            <a:avLst/>
          </a:prstGeom>
        </p:spPr>
      </p:pic>
    </p:spTree>
    <p:extLst>
      <p:ext uri="{BB962C8B-B14F-4D97-AF65-F5344CB8AC3E}">
        <p14:creationId xmlns:p14="http://schemas.microsoft.com/office/powerpoint/2010/main" val="1147784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E) Textsida fler bilder">
    <p:spTree>
      <p:nvGrpSpPr>
        <p:cNvPr id="1" name=""/>
        <p:cNvGrpSpPr/>
        <p:nvPr/>
      </p:nvGrpSpPr>
      <p:grpSpPr>
        <a:xfrm>
          <a:off x="0" y="0"/>
          <a:ext cx="0" cy="0"/>
          <a:chOff x="0" y="0"/>
          <a:chExt cx="0" cy="0"/>
        </a:xfrm>
      </p:grpSpPr>
      <p:sp>
        <p:nvSpPr>
          <p:cNvPr id="15" name="Platshållare för bildnummer 2">
            <a:extLst>
              <a:ext uri="{FF2B5EF4-FFF2-40B4-BE49-F238E27FC236}">
                <a16:creationId xmlns:a16="http://schemas.microsoft.com/office/drawing/2014/main" id="{523B2816-8E32-B626-5196-0E13ED6CA90D}"/>
              </a:ext>
            </a:extLst>
          </p:cNvPr>
          <p:cNvSpPr>
            <a:spLocks noGrp="1"/>
          </p:cNvSpPr>
          <p:nvPr>
            <p:ph type="sldNum" sz="quarter" idx="10"/>
          </p:nvPr>
        </p:nvSpPr>
        <p:spPr>
          <a:xfrm>
            <a:off x="106326" y="6370526"/>
            <a:ext cx="501502" cy="365125"/>
          </a:xfrm>
        </p:spPr>
        <p:txBody>
          <a:bodyPr/>
          <a:lstStyle/>
          <a:p>
            <a:fld id="{1998DE93-7944-4E79-AD72-DA1F1D1A6E79}" type="slidenum">
              <a:rPr lang="sv-SE" smtClean="0"/>
              <a:pPr/>
              <a:t>‹#›</a:t>
            </a:fld>
            <a:endParaRPr lang="sv-SE"/>
          </a:p>
        </p:txBody>
      </p:sp>
      <p:sp>
        <p:nvSpPr>
          <p:cNvPr id="16" name="Platshållare för innehåll 2">
            <a:extLst>
              <a:ext uri="{FF2B5EF4-FFF2-40B4-BE49-F238E27FC236}">
                <a16:creationId xmlns:a16="http://schemas.microsoft.com/office/drawing/2014/main" id="{66618821-B3C5-2FB7-AE01-6EAE6FDC6CA9}"/>
              </a:ext>
            </a:extLst>
          </p:cNvPr>
          <p:cNvSpPr>
            <a:spLocks noGrp="1"/>
          </p:cNvSpPr>
          <p:nvPr>
            <p:ph idx="1"/>
          </p:nvPr>
        </p:nvSpPr>
        <p:spPr>
          <a:xfrm>
            <a:off x="824401" y="2401200"/>
            <a:ext cx="6951174" cy="3600000"/>
          </a:xfrm>
        </p:spPr>
        <p:txBody>
          <a:bodyPr/>
          <a:lstStyle>
            <a:lvl1pPr>
              <a:lnSpc>
                <a:spcPct val="110000"/>
              </a:lnSpc>
              <a:spcBef>
                <a:spcPts val="600"/>
              </a:spcBef>
              <a:defRPr/>
            </a:lvl1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7" name="Platshållare för bild 8">
            <a:extLst>
              <a:ext uri="{FF2B5EF4-FFF2-40B4-BE49-F238E27FC236}">
                <a16:creationId xmlns:a16="http://schemas.microsoft.com/office/drawing/2014/main" id="{00B7AC97-1141-1CF6-9F64-A438F6CC6948}"/>
              </a:ext>
            </a:extLst>
          </p:cNvPr>
          <p:cNvSpPr>
            <a:spLocks noGrp="1"/>
          </p:cNvSpPr>
          <p:nvPr>
            <p:ph type="pic" sz="quarter" idx="15"/>
          </p:nvPr>
        </p:nvSpPr>
        <p:spPr>
          <a:xfrm>
            <a:off x="7881938" y="876300"/>
            <a:ext cx="3375025" cy="3379787"/>
          </a:xfrm>
        </p:spPr>
        <p:txBody>
          <a:bodyPr/>
          <a:lstStyle/>
          <a:p>
            <a:r>
              <a:rPr lang="sv-SE"/>
              <a:t>Klicka på ikonen för att lägga till en bild</a:t>
            </a:r>
            <a:endParaRPr lang="sv-SE" dirty="0"/>
          </a:p>
        </p:txBody>
      </p:sp>
      <p:sp>
        <p:nvSpPr>
          <p:cNvPr id="18" name="Platshållare för bild 10">
            <a:extLst>
              <a:ext uri="{FF2B5EF4-FFF2-40B4-BE49-F238E27FC236}">
                <a16:creationId xmlns:a16="http://schemas.microsoft.com/office/drawing/2014/main" id="{FC91629B-8D8C-2C03-C62E-6826A8C6ED0A}"/>
              </a:ext>
            </a:extLst>
          </p:cNvPr>
          <p:cNvSpPr>
            <a:spLocks noGrp="1"/>
          </p:cNvSpPr>
          <p:nvPr>
            <p:ph type="pic" sz="quarter" idx="16"/>
          </p:nvPr>
        </p:nvSpPr>
        <p:spPr>
          <a:xfrm>
            <a:off x="7878763" y="4357848"/>
            <a:ext cx="1636712" cy="1636552"/>
          </a:xfrm>
        </p:spPr>
        <p:txBody>
          <a:bodyPr/>
          <a:lstStyle/>
          <a:p>
            <a:r>
              <a:rPr lang="sv-SE"/>
              <a:t>Klicka på ikonen för att lägga till en bild</a:t>
            </a:r>
            <a:endParaRPr lang="sv-SE" dirty="0"/>
          </a:p>
        </p:txBody>
      </p:sp>
      <p:sp>
        <p:nvSpPr>
          <p:cNvPr id="19" name="Platshållare för bild 10">
            <a:extLst>
              <a:ext uri="{FF2B5EF4-FFF2-40B4-BE49-F238E27FC236}">
                <a16:creationId xmlns:a16="http://schemas.microsoft.com/office/drawing/2014/main" id="{BC2DE450-D1BB-55D8-C416-0ADD86B01D1C}"/>
              </a:ext>
            </a:extLst>
          </p:cNvPr>
          <p:cNvSpPr>
            <a:spLocks noGrp="1"/>
          </p:cNvSpPr>
          <p:nvPr>
            <p:ph type="pic" sz="quarter" idx="17"/>
          </p:nvPr>
        </p:nvSpPr>
        <p:spPr>
          <a:xfrm>
            <a:off x="9618663" y="4356100"/>
            <a:ext cx="1638300" cy="1636551"/>
          </a:xfrm>
        </p:spPr>
        <p:txBody>
          <a:bodyPr/>
          <a:lstStyle/>
          <a:p>
            <a:r>
              <a:rPr lang="sv-SE"/>
              <a:t>Klicka på ikonen för att lägga till en bild</a:t>
            </a:r>
            <a:endParaRPr lang="sv-SE" dirty="0"/>
          </a:p>
        </p:txBody>
      </p:sp>
      <p:sp>
        <p:nvSpPr>
          <p:cNvPr id="20" name="Platshållare för text 14">
            <a:extLst>
              <a:ext uri="{FF2B5EF4-FFF2-40B4-BE49-F238E27FC236}">
                <a16:creationId xmlns:a16="http://schemas.microsoft.com/office/drawing/2014/main" id="{DA10A11E-D0A0-BC00-7E4E-BDFF87E2855C}"/>
              </a:ext>
            </a:extLst>
          </p:cNvPr>
          <p:cNvSpPr>
            <a:spLocks noGrp="1"/>
          </p:cNvSpPr>
          <p:nvPr>
            <p:ph type="body" sz="quarter" idx="14" hasCustomPrompt="1"/>
          </p:nvPr>
        </p:nvSpPr>
        <p:spPr>
          <a:xfrm>
            <a:off x="822325" y="266902"/>
            <a:ext cx="6785208" cy="406367"/>
          </a:xfrm>
        </p:spPr>
        <p:txBody>
          <a:bodyPr/>
          <a:lstStyle>
            <a:lvl1pPr marL="0" indent="0">
              <a:buFontTx/>
              <a:buNone/>
              <a:defRPr sz="1200"/>
            </a:lvl1pPr>
            <a:lvl2pPr marL="257175" indent="0">
              <a:buFontTx/>
              <a:buNone/>
              <a:defRPr sz="1200"/>
            </a:lvl2pPr>
            <a:lvl3pPr marL="490538" indent="0">
              <a:buFontTx/>
              <a:buNone/>
              <a:defRPr sz="1100"/>
            </a:lvl3pPr>
            <a:lvl4pPr marL="695325" indent="0">
              <a:buFontTx/>
              <a:buNone/>
              <a:defRPr sz="1050"/>
            </a:lvl4pPr>
            <a:lvl5pPr marL="893763" indent="0">
              <a:buFontTx/>
              <a:buNone/>
              <a:defRPr sz="1000"/>
            </a:lvl5pPr>
          </a:lstStyle>
          <a:p>
            <a:pPr marL="0" marR="0" lvl="0" indent="0" algn="l" defTabSz="914400" rtl="0" eaLnBrk="1" fontAlgn="auto" latinLnBrk="0" hangingPunct="1">
              <a:lnSpc>
                <a:spcPct val="120000"/>
              </a:lnSpc>
              <a:spcBef>
                <a:spcPts val="300"/>
              </a:spcBef>
              <a:spcAft>
                <a:spcPts val="0"/>
              </a:spcAft>
              <a:buClrTx/>
              <a:buSzTx/>
              <a:buFontTx/>
              <a:buNone/>
              <a:tabLst/>
              <a:defRPr/>
            </a:pPr>
            <a:r>
              <a:rPr lang="sv-SE" dirty="0"/>
              <a:t>Presentationens namn / DATUM 20ÅR</a:t>
            </a:r>
          </a:p>
          <a:p>
            <a:pPr lvl="0"/>
            <a:endParaRPr lang="sv-SE" dirty="0"/>
          </a:p>
        </p:txBody>
      </p:sp>
      <p:sp>
        <p:nvSpPr>
          <p:cNvPr id="21" name="Rektangel 20">
            <a:extLst>
              <a:ext uri="{FF2B5EF4-FFF2-40B4-BE49-F238E27FC236}">
                <a16:creationId xmlns:a16="http://schemas.microsoft.com/office/drawing/2014/main" id="{B9B5FC99-71BC-9404-4270-7B97B8A505A7}"/>
              </a:ext>
              <a:ext uri="{C183D7F6-B498-43B3-948B-1728B52AA6E4}">
                <adec:decorative xmlns:adec="http://schemas.microsoft.com/office/drawing/2017/decorative" val="1"/>
              </a:ext>
            </a:extLst>
          </p:cNvPr>
          <p:cNvSpPr/>
          <p:nvPr userDrawn="1"/>
        </p:nvSpPr>
        <p:spPr>
          <a:xfrm>
            <a:off x="928577" y="6100594"/>
            <a:ext cx="3370373" cy="75740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Rektangel 21">
            <a:extLst>
              <a:ext uri="{FF2B5EF4-FFF2-40B4-BE49-F238E27FC236}">
                <a16:creationId xmlns:a16="http://schemas.microsoft.com/office/drawing/2014/main" id="{FFB25C67-7FCA-6CD7-CACD-C3703D3A8146}"/>
              </a:ext>
              <a:ext uri="{C183D7F6-B498-43B3-948B-1728B52AA6E4}">
                <adec:decorative xmlns:adec="http://schemas.microsoft.com/office/drawing/2017/decorative" val="1"/>
              </a:ext>
            </a:extLst>
          </p:cNvPr>
          <p:cNvSpPr/>
          <p:nvPr userDrawn="1"/>
        </p:nvSpPr>
        <p:spPr>
          <a:xfrm>
            <a:off x="0" y="6100594"/>
            <a:ext cx="821978" cy="75740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Rektangel 22">
            <a:extLst>
              <a:ext uri="{FF2B5EF4-FFF2-40B4-BE49-F238E27FC236}">
                <a16:creationId xmlns:a16="http://schemas.microsoft.com/office/drawing/2014/main" id="{8346875E-4CBF-9DFC-5008-9B4DC1D301A9}"/>
              </a:ext>
              <a:ext uri="{C183D7F6-B498-43B3-948B-1728B52AA6E4}">
                <adec:decorative xmlns:adec="http://schemas.microsoft.com/office/drawing/2017/decorative" val="1"/>
              </a:ext>
            </a:extLst>
          </p:cNvPr>
          <p:cNvSpPr/>
          <p:nvPr userDrawn="1"/>
        </p:nvSpPr>
        <p:spPr>
          <a:xfrm>
            <a:off x="4400550" y="6100593"/>
            <a:ext cx="1636714" cy="75740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Rektangel 23">
            <a:extLst>
              <a:ext uri="{FF2B5EF4-FFF2-40B4-BE49-F238E27FC236}">
                <a16:creationId xmlns:a16="http://schemas.microsoft.com/office/drawing/2014/main" id="{56B47073-1E56-5C9B-B081-150F3E675A36}"/>
              </a:ext>
              <a:ext uri="{C183D7F6-B498-43B3-948B-1728B52AA6E4}">
                <adec:decorative xmlns:adec="http://schemas.microsoft.com/office/drawing/2017/decorative" val="1"/>
              </a:ext>
            </a:extLst>
          </p:cNvPr>
          <p:cNvSpPr/>
          <p:nvPr userDrawn="1"/>
        </p:nvSpPr>
        <p:spPr>
          <a:xfrm>
            <a:off x="6138862" y="6100594"/>
            <a:ext cx="1641475" cy="75740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7" name="Platshållare för rubrik 1">
            <a:extLst>
              <a:ext uri="{FF2B5EF4-FFF2-40B4-BE49-F238E27FC236}">
                <a16:creationId xmlns:a16="http://schemas.microsoft.com/office/drawing/2014/main" id="{87978DA0-E794-AA9E-A4E0-0D721D3A996F}"/>
              </a:ext>
            </a:extLst>
          </p:cNvPr>
          <p:cNvSpPr>
            <a:spLocks noGrp="1"/>
          </p:cNvSpPr>
          <p:nvPr>
            <p:ph type="title"/>
          </p:nvPr>
        </p:nvSpPr>
        <p:spPr>
          <a:xfrm>
            <a:off x="823118" y="876300"/>
            <a:ext cx="6951174" cy="1404000"/>
          </a:xfrm>
          <a:prstGeom prst="rect">
            <a:avLst/>
          </a:prstGeom>
        </p:spPr>
        <p:txBody>
          <a:bodyPr vert="horz" lIns="91440" tIns="45720" rIns="91440" bIns="45720" rtlCol="0" anchor="t" anchorCtr="0">
            <a:noAutofit/>
          </a:bodyPr>
          <a:lstStyle/>
          <a:p>
            <a:r>
              <a:rPr lang="sv-SE"/>
              <a:t>Klicka här för att ändra mall för rubrikformat</a:t>
            </a:r>
            <a:endParaRPr lang="sv-SE" dirty="0"/>
          </a:p>
        </p:txBody>
      </p:sp>
      <p:sp>
        <p:nvSpPr>
          <p:cNvPr id="4" name="Rektangel 3">
            <a:extLst>
              <a:ext uri="{FF2B5EF4-FFF2-40B4-BE49-F238E27FC236}">
                <a16:creationId xmlns:a16="http://schemas.microsoft.com/office/drawing/2014/main" id="{21410424-EC92-BF99-1C17-71765EA3D77C}"/>
              </a:ext>
              <a:ext uri="{C183D7F6-B498-43B3-948B-1728B52AA6E4}">
                <adec:decorative xmlns:adec="http://schemas.microsoft.com/office/drawing/2017/decorative" val="1"/>
              </a:ext>
            </a:extLst>
          </p:cNvPr>
          <p:cNvSpPr/>
          <p:nvPr userDrawn="1"/>
        </p:nvSpPr>
        <p:spPr>
          <a:xfrm>
            <a:off x="7881938" y="6102000"/>
            <a:ext cx="3381485" cy="7574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5" name="Bildobjekt 20">
            <a:extLst>
              <a:ext uri="{FF2B5EF4-FFF2-40B4-BE49-F238E27FC236}">
                <a16:creationId xmlns:a16="http://schemas.microsoft.com/office/drawing/2014/main" id="{AF59813E-8B5B-77A9-EE4A-428DCD42363B}"/>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8894332" y="6102000"/>
            <a:ext cx="1356697" cy="756000"/>
          </a:xfrm>
          <a:prstGeom prst="rect">
            <a:avLst/>
          </a:prstGeom>
        </p:spPr>
      </p:pic>
    </p:spTree>
    <p:extLst>
      <p:ext uri="{BB962C8B-B14F-4D97-AF65-F5344CB8AC3E}">
        <p14:creationId xmlns:p14="http://schemas.microsoft.com/office/powerpoint/2010/main" val="19522250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F) Textsida stående bild 2">
    <p:spTree>
      <p:nvGrpSpPr>
        <p:cNvPr id="1" name=""/>
        <p:cNvGrpSpPr/>
        <p:nvPr/>
      </p:nvGrpSpPr>
      <p:grpSpPr>
        <a:xfrm>
          <a:off x="0" y="0"/>
          <a:ext cx="0" cy="0"/>
          <a:chOff x="0" y="0"/>
          <a:chExt cx="0" cy="0"/>
        </a:xfrm>
      </p:grpSpPr>
      <p:sp>
        <p:nvSpPr>
          <p:cNvPr id="2" name="Platshållare för bildnummer 2">
            <a:extLst>
              <a:ext uri="{FF2B5EF4-FFF2-40B4-BE49-F238E27FC236}">
                <a16:creationId xmlns:a16="http://schemas.microsoft.com/office/drawing/2014/main" id="{90F65177-E06B-6912-96D9-BE9D899CB4F7}"/>
              </a:ext>
            </a:extLst>
          </p:cNvPr>
          <p:cNvSpPr>
            <a:spLocks noGrp="1"/>
          </p:cNvSpPr>
          <p:nvPr>
            <p:ph type="sldNum" sz="quarter" idx="10"/>
          </p:nvPr>
        </p:nvSpPr>
        <p:spPr>
          <a:xfrm>
            <a:off x="106326" y="6370526"/>
            <a:ext cx="501502" cy="365125"/>
          </a:xfrm>
        </p:spPr>
        <p:txBody>
          <a:bodyPr/>
          <a:lstStyle/>
          <a:p>
            <a:fld id="{1998DE93-7944-4E79-AD72-DA1F1D1A6E79}" type="slidenum">
              <a:rPr lang="sv-SE" smtClean="0"/>
              <a:pPr/>
              <a:t>‹#›</a:t>
            </a:fld>
            <a:endParaRPr lang="sv-SE"/>
          </a:p>
        </p:txBody>
      </p:sp>
      <p:sp>
        <p:nvSpPr>
          <p:cNvPr id="4" name="Platshållare för innehåll 2">
            <a:extLst>
              <a:ext uri="{FF2B5EF4-FFF2-40B4-BE49-F238E27FC236}">
                <a16:creationId xmlns:a16="http://schemas.microsoft.com/office/drawing/2014/main" id="{EB934BE1-AC23-E86B-B02D-D7554B331B31}"/>
              </a:ext>
            </a:extLst>
          </p:cNvPr>
          <p:cNvSpPr>
            <a:spLocks noGrp="1"/>
          </p:cNvSpPr>
          <p:nvPr>
            <p:ph idx="1"/>
          </p:nvPr>
        </p:nvSpPr>
        <p:spPr>
          <a:xfrm>
            <a:off x="824400" y="2401200"/>
            <a:ext cx="6954838" cy="3600000"/>
          </a:xfrm>
        </p:spPr>
        <p:txBody>
          <a:bodyPr>
            <a:noAutofit/>
          </a:bodyPr>
          <a:lstStyle>
            <a:lvl1pPr>
              <a:lnSpc>
                <a:spcPct val="110000"/>
              </a:lnSpc>
              <a:spcBef>
                <a:spcPts val="600"/>
              </a:spcBef>
              <a:defRPr/>
            </a:lvl1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5" name="Platshållare för bild 8">
            <a:extLst>
              <a:ext uri="{FF2B5EF4-FFF2-40B4-BE49-F238E27FC236}">
                <a16:creationId xmlns:a16="http://schemas.microsoft.com/office/drawing/2014/main" id="{D0F7FAEE-FE1D-6706-7E04-4EB201DD247B}"/>
              </a:ext>
            </a:extLst>
          </p:cNvPr>
          <p:cNvSpPr>
            <a:spLocks noGrp="1"/>
          </p:cNvSpPr>
          <p:nvPr>
            <p:ph type="pic" sz="quarter" idx="15"/>
          </p:nvPr>
        </p:nvSpPr>
        <p:spPr>
          <a:xfrm>
            <a:off x="7881938" y="1"/>
            <a:ext cx="4310062" cy="5994400"/>
          </a:xfrm>
        </p:spPr>
        <p:txBody>
          <a:bodyPr/>
          <a:lstStyle/>
          <a:p>
            <a:r>
              <a:rPr lang="sv-SE"/>
              <a:t>Klicka på ikonen för att lägga till en bild</a:t>
            </a:r>
          </a:p>
        </p:txBody>
      </p:sp>
      <p:sp>
        <p:nvSpPr>
          <p:cNvPr id="16" name="Rektangel 15">
            <a:extLst>
              <a:ext uri="{FF2B5EF4-FFF2-40B4-BE49-F238E27FC236}">
                <a16:creationId xmlns:a16="http://schemas.microsoft.com/office/drawing/2014/main" id="{0D7B76FD-BD64-0418-5F0A-92DB86F5214F}"/>
              </a:ext>
              <a:ext uri="{C183D7F6-B498-43B3-948B-1728B52AA6E4}">
                <adec:decorative xmlns:adec="http://schemas.microsoft.com/office/drawing/2017/decorative" val="1"/>
              </a:ext>
            </a:extLst>
          </p:cNvPr>
          <p:cNvSpPr/>
          <p:nvPr userDrawn="1"/>
        </p:nvSpPr>
        <p:spPr>
          <a:xfrm>
            <a:off x="928577" y="6100594"/>
            <a:ext cx="3370373" cy="75740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Rektangel 16">
            <a:extLst>
              <a:ext uri="{FF2B5EF4-FFF2-40B4-BE49-F238E27FC236}">
                <a16:creationId xmlns:a16="http://schemas.microsoft.com/office/drawing/2014/main" id="{29ACCAEA-ECBB-35D9-AE23-678E719BC72D}"/>
              </a:ext>
              <a:ext uri="{C183D7F6-B498-43B3-948B-1728B52AA6E4}">
                <adec:decorative xmlns:adec="http://schemas.microsoft.com/office/drawing/2017/decorative" val="1"/>
              </a:ext>
            </a:extLst>
          </p:cNvPr>
          <p:cNvSpPr/>
          <p:nvPr userDrawn="1"/>
        </p:nvSpPr>
        <p:spPr>
          <a:xfrm>
            <a:off x="0" y="6100594"/>
            <a:ext cx="821978" cy="75740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Rektangel 17">
            <a:extLst>
              <a:ext uri="{FF2B5EF4-FFF2-40B4-BE49-F238E27FC236}">
                <a16:creationId xmlns:a16="http://schemas.microsoft.com/office/drawing/2014/main" id="{F210B69F-1848-D56F-B31F-0C6CFB5BEEE3}"/>
              </a:ext>
              <a:ext uri="{C183D7F6-B498-43B3-948B-1728B52AA6E4}">
                <adec:decorative xmlns:adec="http://schemas.microsoft.com/office/drawing/2017/decorative" val="1"/>
              </a:ext>
            </a:extLst>
          </p:cNvPr>
          <p:cNvSpPr/>
          <p:nvPr userDrawn="1"/>
        </p:nvSpPr>
        <p:spPr>
          <a:xfrm>
            <a:off x="4400550" y="6100593"/>
            <a:ext cx="1636714" cy="75740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Rektangel 18">
            <a:extLst>
              <a:ext uri="{FF2B5EF4-FFF2-40B4-BE49-F238E27FC236}">
                <a16:creationId xmlns:a16="http://schemas.microsoft.com/office/drawing/2014/main" id="{8DD7B725-EBE7-B0A1-01BF-EA0A405074F7}"/>
              </a:ext>
              <a:ext uri="{C183D7F6-B498-43B3-948B-1728B52AA6E4}">
                <adec:decorative xmlns:adec="http://schemas.microsoft.com/office/drawing/2017/decorative" val="1"/>
              </a:ext>
            </a:extLst>
          </p:cNvPr>
          <p:cNvSpPr/>
          <p:nvPr userDrawn="1"/>
        </p:nvSpPr>
        <p:spPr>
          <a:xfrm>
            <a:off x="6138862" y="6100594"/>
            <a:ext cx="1641475" cy="75740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Platshållare för text 14">
            <a:extLst>
              <a:ext uri="{FF2B5EF4-FFF2-40B4-BE49-F238E27FC236}">
                <a16:creationId xmlns:a16="http://schemas.microsoft.com/office/drawing/2014/main" id="{0D168C58-F3D6-DCD4-EEE9-25B627AA7CB0}"/>
              </a:ext>
            </a:extLst>
          </p:cNvPr>
          <p:cNvSpPr>
            <a:spLocks noGrp="1"/>
          </p:cNvSpPr>
          <p:nvPr>
            <p:ph type="body" sz="quarter" idx="14" hasCustomPrompt="1"/>
          </p:nvPr>
        </p:nvSpPr>
        <p:spPr>
          <a:xfrm>
            <a:off x="822325" y="266902"/>
            <a:ext cx="6785208" cy="406367"/>
          </a:xfrm>
        </p:spPr>
        <p:txBody>
          <a:bodyPr/>
          <a:lstStyle>
            <a:lvl1pPr marL="0" indent="0">
              <a:buFontTx/>
              <a:buNone/>
              <a:defRPr sz="1200"/>
            </a:lvl1pPr>
            <a:lvl2pPr marL="257175" indent="0">
              <a:buFontTx/>
              <a:buNone/>
              <a:defRPr sz="1200"/>
            </a:lvl2pPr>
            <a:lvl3pPr marL="490538" indent="0">
              <a:buFontTx/>
              <a:buNone/>
              <a:defRPr sz="1100"/>
            </a:lvl3pPr>
            <a:lvl4pPr marL="695325" indent="0">
              <a:buFontTx/>
              <a:buNone/>
              <a:defRPr sz="1050"/>
            </a:lvl4pPr>
            <a:lvl5pPr marL="893763" indent="0">
              <a:buFontTx/>
              <a:buNone/>
              <a:defRPr sz="1000"/>
            </a:lvl5pPr>
          </a:lstStyle>
          <a:p>
            <a:pPr marL="0" marR="0" lvl="0" indent="0" algn="l" defTabSz="914400" rtl="0" eaLnBrk="1" fontAlgn="auto" latinLnBrk="0" hangingPunct="1">
              <a:lnSpc>
                <a:spcPct val="120000"/>
              </a:lnSpc>
              <a:spcBef>
                <a:spcPts val="300"/>
              </a:spcBef>
              <a:spcAft>
                <a:spcPts val="0"/>
              </a:spcAft>
              <a:buClrTx/>
              <a:buSzTx/>
              <a:buFontTx/>
              <a:buNone/>
              <a:tabLst/>
              <a:defRPr/>
            </a:pPr>
            <a:r>
              <a:rPr lang="sv-SE" dirty="0"/>
              <a:t>Presentationens namn / DATUM 20ÅR</a:t>
            </a:r>
          </a:p>
          <a:p>
            <a:pPr lvl="0"/>
            <a:endParaRPr lang="sv-SE" dirty="0"/>
          </a:p>
        </p:txBody>
      </p:sp>
      <p:sp>
        <p:nvSpPr>
          <p:cNvPr id="23" name="Platshållare för rubrik 1">
            <a:extLst>
              <a:ext uri="{FF2B5EF4-FFF2-40B4-BE49-F238E27FC236}">
                <a16:creationId xmlns:a16="http://schemas.microsoft.com/office/drawing/2014/main" id="{7094A23F-CD40-E3C0-605C-389E60F2E3F2}"/>
              </a:ext>
            </a:extLst>
          </p:cNvPr>
          <p:cNvSpPr>
            <a:spLocks noGrp="1"/>
          </p:cNvSpPr>
          <p:nvPr>
            <p:ph type="title"/>
          </p:nvPr>
        </p:nvSpPr>
        <p:spPr>
          <a:xfrm>
            <a:off x="823118" y="876300"/>
            <a:ext cx="6954045" cy="1404000"/>
          </a:xfrm>
          <a:prstGeom prst="rect">
            <a:avLst/>
          </a:prstGeom>
        </p:spPr>
        <p:txBody>
          <a:bodyPr vert="horz" lIns="91440" tIns="45720" rIns="91440" bIns="45720" rtlCol="0" anchor="t" anchorCtr="0">
            <a:noAutofit/>
          </a:bodyPr>
          <a:lstStyle/>
          <a:p>
            <a:r>
              <a:rPr lang="sv-SE"/>
              <a:t>Klicka här för att ändra mall för rubrikformat</a:t>
            </a:r>
            <a:endParaRPr lang="sv-SE" dirty="0"/>
          </a:p>
        </p:txBody>
      </p:sp>
      <p:sp>
        <p:nvSpPr>
          <p:cNvPr id="6" name="Rektangel 5">
            <a:extLst>
              <a:ext uri="{FF2B5EF4-FFF2-40B4-BE49-F238E27FC236}">
                <a16:creationId xmlns:a16="http://schemas.microsoft.com/office/drawing/2014/main" id="{F06A71FE-DC17-2AC3-C80B-50DB7C7A26E7}"/>
              </a:ext>
              <a:ext uri="{C183D7F6-B498-43B3-948B-1728B52AA6E4}">
                <adec:decorative xmlns:adec="http://schemas.microsoft.com/office/drawing/2017/decorative" val="1"/>
              </a:ext>
            </a:extLst>
          </p:cNvPr>
          <p:cNvSpPr/>
          <p:nvPr userDrawn="1"/>
        </p:nvSpPr>
        <p:spPr>
          <a:xfrm>
            <a:off x="7881938" y="6102000"/>
            <a:ext cx="3381485" cy="7574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objekt 20">
            <a:extLst>
              <a:ext uri="{FF2B5EF4-FFF2-40B4-BE49-F238E27FC236}">
                <a16:creationId xmlns:a16="http://schemas.microsoft.com/office/drawing/2014/main" id="{D99F158D-DF24-10F2-3E71-C50E3FD9E969}"/>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8894332" y="6102000"/>
            <a:ext cx="1356697" cy="756000"/>
          </a:xfrm>
          <a:prstGeom prst="rect">
            <a:avLst/>
          </a:prstGeom>
        </p:spPr>
      </p:pic>
    </p:spTree>
    <p:extLst>
      <p:ext uri="{BB962C8B-B14F-4D97-AF65-F5344CB8AC3E}">
        <p14:creationId xmlns:p14="http://schemas.microsoft.com/office/powerpoint/2010/main" val="24458741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 G) Textsida 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108BFB0-7A1D-7A7D-E561-150A1DC85093}"/>
              </a:ext>
            </a:extLst>
          </p:cNvPr>
          <p:cNvSpPr>
            <a:spLocks noGrp="1"/>
          </p:cNvSpPr>
          <p:nvPr>
            <p:ph type="title"/>
          </p:nvPr>
        </p:nvSpPr>
        <p:spPr/>
        <p:txBody>
          <a:bodyPr/>
          <a:lstStyle/>
          <a:p>
            <a:r>
              <a:rPr lang="sv-SE"/>
              <a:t>Klicka här för att ändra mall för rubrikformat</a:t>
            </a:r>
          </a:p>
        </p:txBody>
      </p:sp>
      <p:sp>
        <p:nvSpPr>
          <p:cNvPr id="3" name="Platshållare för bildnummer 2">
            <a:extLst>
              <a:ext uri="{FF2B5EF4-FFF2-40B4-BE49-F238E27FC236}">
                <a16:creationId xmlns:a16="http://schemas.microsoft.com/office/drawing/2014/main" id="{A7B749AF-087C-6CA1-CBAE-A3501B46BB0A}"/>
              </a:ext>
            </a:extLst>
          </p:cNvPr>
          <p:cNvSpPr>
            <a:spLocks noGrp="1"/>
          </p:cNvSpPr>
          <p:nvPr>
            <p:ph type="sldNum" sz="quarter" idx="10"/>
          </p:nvPr>
        </p:nvSpPr>
        <p:spPr/>
        <p:txBody>
          <a:bodyPr/>
          <a:lstStyle/>
          <a:p>
            <a:fld id="{1998DE93-7944-4E79-AD72-DA1F1D1A6E79}" type="slidenum">
              <a:rPr lang="sv-SE" smtClean="0"/>
              <a:pPr/>
              <a:t>‹#›</a:t>
            </a:fld>
            <a:endParaRPr lang="sv-SE"/>
          </a:p>
        </p:txBody>
      </p:sp>
      <p:sp>
        <p:nvSpPr>
          <p:cNvPr id="5" name="Platshållare för bildnummer 2">
            <a:extLst>
              <a:ext uri="{FF2B5EF4-FFF2-40B4-BE49-F238E27FC236}">
                <a16:creationId xmlns:a16="http://schemas.microsoft.com/office/drawing/2014/main" id="{9D238293-041E-B9C8-9BF8-9DC59C5D7E88}"/>
              </a:ext>
            </a:extLst>
          </p:cNvPr>
          <p:cNvSpPr txBox="1">
            <a:spLocks/>
          </p:cNvSpPr>
          <p:nvPr userDrawn="1"/>
        </p:nvSpPr>
        <p:spPr>
          <a:xfrm>
            <a:off x="106326" y="6370526"/>
            <a:ext cx="501502" cy="365125"/>
          </a:xfrm>
          <a:prstGeom prst="rect">
            <a:avLst/>
          </a:prstGeom>
        </p:spPr>
        <p:txBody>
          <a:bodyPr vert="horz" lIns="91440" tIns="45720" rIns="91440" bIns="45720" rtlCol="0" anchor="ctr"/>
          <a:lstStyle>
            <a:defPPr>
              <a:defRPr lang="sv-SE"/>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998DE93-7944-4E79-AD72-DA1F1D1A6E79}" type="slidenum">
              <a:rPr lang="sv-SE" smtClean="0"/>
              <a:pPr/>
              <a:t>‹#›</a:t>
            </a:fld>
            <a:endParaRPr lang="sv-SE"/>
          </a:p>
        </p:txBody>
      </p:sp>
      <p:sp>
        <p:nvSpPr>
          <p:cNvPr id="6" name="Rektangel 5">
            <a:extLst>
              <a:ext uri="{FF2B5EF4-FFF2-40B4-BE49-F238E27FC236}">
                <a16:creationId xmlns:a16="http://schemas.microsoft.com/office/drawing/2014/main" id="{3398CFD5-AF59-BCE5-8D82-61CC34D1FD35}"/>
              </a:ext>
              <a:ext uri="{C183D7F6-B498-43B3-948B-1728B52AA6E4}">
                <adec:decorative xmlns:adec="http://schemas.microsoft.com/office/drawing/2017/decorative" val="1"/>
              </a:ext>
            </a:extLst>
          </p:cNvPr>
          <p:cNvSpPr/>
          <p:nvPr userDrawn="1"/>
        </p:nvSpPr>
        <p:spPr>
          <a:xfrm>
            <a:off x="928577" y="6100594"/>
            <a:ext cx="3370373" cy="75740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ektangel 6">
            <a:extLst>
              <a:ext uri="{FF2B5EF4-FFF2-40B4-BE49-F238E27FC236}">
                <a16:creationId xmlns:a16="http://schemas.microsoft.com/office/drawing/2014/main" id="{4D21C32A-6A32-6071-DB32-365903C1C511}"/>
              </a:ext>
              <a:ext uri="{C183D7F6-B498-43B3-948B-1728B52AA6E4}">
                <adec:decorative xmlns:adec="http://schemas.microsoft.com/office/drawing/2017/decorative" val="1"/>
              </a:ext>
            </a:extLst>
          </p:cNvPr>
          <p:cNvSpPr/>
          <p:nvPr userDrawn="1"/>
        </p:nvSpPr>
        <p:spPr>
          <a:xfrm>
            <a:off x="0" y="6100594"/>
            <a:ext cx="821978" cy="75740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ktangel 7">
            <a:extLst>
              <a:ext uri="{FF2B5EF4-FFF2-40B4-BE49-F238E27FC236}">
                <a16:creationId xmlns:a16="http://schemas.microsoft.com/office/drawing/2014/main" id="{CBFA4C05-96A6-FE56-717A-71C129A87212}"/>
              </a:ext>
              <a:ext uri="{C183D7F6-B498-43B3-948B-1728B52AA6E4}">
                <adec:decorative xmlns:adec="http://schemas.microsoft.com/office/drawing/2017/decorative" val="1"/>
              </a:ext>
            </a:extLst>
          </p:cNvPr>
          <p:cNvSpPr/>
          <p:nvPr userDrawn="1"/>
        </p:nvSpPr>
        <p:spPr>
          <a:xfrm>
            <a:off x="4400550" y="6100593"/>
            <a:ext cx="1636714" cy="75740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8">
            <a:extLst>
              <a:ext uri="{FF2B5EF4-FFF2-40B4-BE49-F238E27FC236}">
                <a16:creationId xmlns:a16="http://schemas.microsoft.com/office/drawing/2014/main" id="{9CE4DAE0-01B8-D9D6-6B9A-35494312547C}"/>
              </a:ext>
              <a:ext uri="{C183D7F6-B498-43B3-948B-1728B52AA6E4}">
                <adec:decorative xmlns:adec="http://schemas.microsoft.com/office/drawing/2017/decorative" val="1"/>
              </a:ext>
            </a:extLst>
          </p:cNvPr>
          <p:cNvSpPr/>
          <p:nvPr userDrawn="1"/>
        </p:nvSpPr>
        <p:spPr>
          <a:xfrm>
            <a:off x="6138862" y="6100594"/>
            <a:ext cx="1641475" cy="75740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Platshållare för innehåll 15">
            <a:extLst>
              <a:ext uri="{FF2B5EF4-FFF2-40B4-BE49-F238E27FC236}">
                <a16:creationId xmlns:a16="http://schemas.microsoft.com/office/drawing/2014/main" id="{661DB213-6B49-EBF0-C31A-08FCCC18DB58}"/>
              </a:ext>
            </a:extLst>
          </p:cNvPr>
          <p:cNvSpPr>
            <a:spLocks noGrp="1"/>
          </p:cNvSpPr>
          <p:nvPr>
            <p:ph sz="quarter" idx="12"/>
          </p:nvPr>
        </p:nvSpPr>
        <p:spPr>
          <a:xfrm>
            <a:off x="824400" y="2401200"/>
            <a:ext cx="5209200" cy="36000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3" name="Platshållare för innehåll 15">
            <a:extLst>
              <a:ext uri="{FF2B5EF4-FFF2-40B4-BE49-F238E27FC236}">
                <a16:creationId xmlns:a16="http://schemas.microsoft.com/office/drawing/2014/main" id="{2038F490-D2A1-A006-3A6D-7D8BF8DC8F04}"/>
              </a:ext>
            </a:extLst>
          </p:cNvPr>
          <p:cNvSpPr>
            <a:spLocks noGrp="1"/>
          </p:cNvSpPr>
          <p:nvPr>
            <p:ph sz="quarter" idx="13"/>
          </p:nvPr>
        </p:nvSpPr>
        <p:spPr>
          <a:xfrm>
            <a:off x="6158402" y="2401200"/>
            <a:ext cx="5209200" cy="36000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14" name="Platshållare för text 14">
            <a:extLst>
              <a:ext uri="{FF2B5EF4-FFF2-40B4-BE49-F238E27FC236}">
                <a16:creationId xmlns:a16="http://schemas.microsoft.com/office/drawing/2014/main" id="{E0E0F475-9C88-9424-B2C4-0EB9AB7A580C}"/>
              </a:ext>
            </a:extLst>
          </p:cNvPr>
          <p:cNvSpPr>
            <a:spLocks noGrp="1"/>
          </p:cNvSpPr>
          <p:nvPr>
            <p:ph type="body" sz="quarter" idx="14" hasCustomPrompt="1"/>
          </p:nvPr>
        </p:nvSpPr>
        <p:spPr>
          <a:xfrm>
            <a:off x="822325" y="266902"/>
            <a:ext cx="6785208" cy="406367"/>
          </a:xfrm>
        </p:spPr>
        <p:txBody>
          <a:bodyPr/>
          <a:lstStyle>
            <a:lvl1pPr marL="0" indent="0">
              <a:buFontTx/>
              <a:buNone/>
              <a:defRPr sz="1200"/>
            </a:lvl1pPr>
            <a:lvl2pPr marL="257175" indent="0">
              <a:buFontTx/>
              <a:buNone/>
              <a:defRPr sz="1200"/>
            </a:lvl2pPr>
            <a:lvl3pPr marL="490538" indent="0">
              <a:buFontTx/>
              <a:buNone/>
              <a:defRPr sz="1100"/>
            </a:lvl3pPr>
            <a:lvl4pPr marL="695325" indent="0">
              <a:buFontTx/>
              <a:buNone/>
              <a:defRPr sz="1050"/>
            </a:lvl4pPr>
            <a:lvl5pPr marL="893763" indent="0">
              <a:buFontTx/>
              <a:buNone/>
              <a:defRPr sz="1000"/>
            </a:lvl5pPr>
          </a:lstStyle>
          <a:p>
            <a:pPr marL="0" marR="0" lvl="0" indent="0" algn="l" defTabSz="914400" rtl="0" eaLnBrk="1" fontAlgn="auto" latinLnBrk="0" hangingPunct="1">
              <a:lnSpc>
                <a:spcPct val="120000"/>
              </a:lnSpc>
              <a:spcBef>
                <a:spcPts val="300"/>
              </a:spcBef>
              <a:spcAft>
                <a:spcPts val="0"/>
              </a:spcAft>
              <a:buClrTx/>
              <a:buSzTx/>
              <a:buFontTx/>
              <a:buNone/>
              <a:tabLst/>
              <a:defRPr/>
            </a:pPr>
            <a:r>
              <a:rPr lang="sv-SE" dirty="0"/>
              <a:t>Presentationens namn / DATUM 20ÅR</a:t>
            </a:r>
          </a:p>
          <a:p>
            <a:pPr lvl="0"/>
            <a:endParaRPr lang="sv-SE" dirty="0"/>
          </a:p>
        </p:txBody>
      </p:sp>
      <p:sp>
        <p:nvSpPr>
          <p:cNvPr id="10" name="Rektangel 9">
            <a:extLst>
              <a:ext uri="{FF2B5EF4-FFF2-40B4-BE49-F238E27FC236}">
                <a16:creationId xmlns:a16="http://schemas.microsoft.com/office/drawing/2014/main" id="{E9BCDF68-A78E-6096-82BA-CDD3064A3EE3}"/>
              </a:ext>
              <a:ext uri="{C183D7F6-B498-43B3-948B-1728B52AA6E4}">
                <adec:decorative xmlns:adec="http://schemas.microsoft.com/office/drawing/2017/decorative" val="1"/>
              </a:ext>
            </a:extLst>
          </p:cNvPr>
          <p:cNvSpPr/>
          <p:nvPr userDrawn="1"/>
        </p:nvSpPr>
        <p:spPr>
          <a:xfrm>
            <a:off x="7881938" y="6102000"/>
            <a:ext cx="3381485" cy="7574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1" name="Bildobjekt 20">
            <a:extLst>
              <a:ext uri="{FF2B5EF4-FFF2-40B4-BE49-F238E27FC236}">
                <a16:creationId xmlns:a16="http://schemas.microsoft.com/office/drawing/2014/main" id="{8E9E7E4A-3D66-10F1-0E4B-3A417F2BA30A}"/>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8894332" y="6102000"/>
            <a:ext cx="1356697" cy="756000"/>
          </a:xfrm>
          <a:prstGeom prst="rect">
            <a:avLst/>
          </a:prstGeom>
        </p:spPr>
      </p:pic>
    </p:spTree>
    <p:extLst>
      <p:ext uri="{BB962C8B-B14F-4D97-AF65-F5344CB8AC3E}">
        <p14:creationId xmlns:p14="http://schemas.microsoft.com/office/powerpoint/2010/main" val="5540757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H) Tom sida">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872BFD7D-7BC8-B497-6968-85387E655011}"/>
              </a:ext>
            </a:extLst>
          </p:cNvPr>
          <p:cNvSpPr>
            <a:spLocks noGrp="1"/>
          </p:cNvSpPr>
          <p:nvPr>
            <p:ph type="sldNum" sz="quarter" idx="10"/>
          </p:nvPr>
        </p:nvSpPr>
        <p:spPr/>
        <p:txBody>
          <a:bodyPr/>
          <a:lstStyle/>
          <a:p>
            <a:fld id="{1998DE93-7944-4E79-AD72-DA1F1D1A6E79}" type="slidenum">
              <a:rPr lang="sv-SE" smtClean="0"/>
              <a:pPr/>
              <a:t>‹#›</a:t>
            </a:fld>
            <a:endParaRPr lang="sv-SE"/>
          </a:p>
        </p:txBody>
      </p:sp>
      <p:sp>
        <p:nvSpPr>
          <p:cNvPr id="5" name="Rektangel 4">
            <a:extLst>
              <a:ext uri="{FF2B5EF4-FFF2-40B4-BE49-F238E27FC236}">
                <a16:creationId xmlns:a16="http://schemas.microsoft.com/office/drawing/2014/main" id="{91AEBDD8-C297-3AEF-F9C9-47FF39A28CB4}"/>
              </a:ext>
              <a:ext uri="{C183D7F6-B498-43B3-948B-1728B52AA6E4}">
                <adec:decorative xmlns:adec="http://schemas.microsoft.com/office/drawing/2017/decorative" val="1"/>
              </a:ext>
            </a:extLst>
          </p:cNvPr>
          <p:cNvSpPr/>
          <p:nvPr userDrawn="1"/>
        </p:nvSpPr>
        <p:spPr>
          <a:xfrm>
            <a:off x="928577" y="6100594"/>
            <a:ext cx="3370373" cy="75740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ektangel 5">
            <a:extLst>
              <a:ext uri="{FF2B5EF4-FFF2-40B4-BE49-F238E27FC236}">
                <a16:creationId xmlns:a16="http://schemas.microsoft.com/office/drawing/2014/main" id="{B7510B31-362F-599C-6536-30DF4E63DEDD}"/>
              </a:ext>
              <a:ext uri="{C183D7F6-B498-43B3-948B-1728B52AA6E4}">
                <adec:decorative xmlns:adec="http://schemas.microsoft.com/office/drawing/2017/decorative" val="1"/>
              </a:ext>
            </a:extLst>
          </p:cNvPr>
          <p:cNvSpPr/>
          <p:nvPr userDrawn="1"/>
        </p:nvSpPr>
        <p:spPr>
          <a:xfrm>
            <a:off x="0" y="6100594"/>
            <a:ext cx="821978" cy="75740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ektangel 6">
            <a:extLst>
              <a:ext uri="{FF2B5EF4-FFF2-40B4-BE49-F238E27FC236}">
                <a16:creationId xmlns:a16="http://schemas.microsoft.com/office/drawing/2014/main" id="{6359DCA7-6B4D-27BD-2982-689CAEFFA181}"/>
              </a:ext>
              <a:ext uri="{C183D7F6-B498-43B3-948B-1728B52AA6E4}">
                <adec:decorative xmlns:adec="http://schemas.microsoft.com/office/drawing/2017/decorative" val="1"/>
              </a:ext>
            </a:extLst>
          </p:cNvPr>
          <p:cNvSpPr/>
          <p:nvPr userDrawn="1"/>
        </p:nvSpPr>
        <p:spPr>
          <a:xfrm>
            <a:off x="4400550" y="6100593"/>
            <a:ext cx="1636714" cy="75740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ktangel 7">
            <a:extLst>
              <a:ext uri="{FF2B5EF4-FFF2-40B4-BE49-F238E27FC236}">
                <a16:creationId xmlns:a16="http://schemas.microsoft.com/office/drawing/2014/main" id="{F01D1EA9-8E0D-4822-1DB1-85599A5223AD}"/>
              </a:ext>
              <a:ext uri="{C183D7F6-B498-43B3-948B-1728B52AA6E4}">
                <adec:decorative xmlns:adec="http://schemas.microsoft.com/office/drawing/2017/decorative" val="1"/>
              </a:ext>
            </a:extLst>
          </p:cNvPr>
          <p:cNvSpPr/>
          <p:nvPr userDrawn="1"/>
        </p:nvSpPr>
        <p:spPr>
          <a:xfrm>
            <a:off x="6138862" y="6100594"/>
            <a:ext cx="1641475" cy="75740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Platshållare för text 14">
            <a:extLst>
              <a:ext uri="{FF2B5EF4-FFF2-40B4-BE49-F238E27FC236}">
                <a16:creationId xmlns:a16="http://schemas.microsoft.com/office/drawing/2014/main" id="{0169EC38-FA70-D6EC-92BB-0E7FE586E01A}"/>
              </a:ext>
            </a:extLst>
          </p:cNvPr>
          <p:cNvSpPr>
            <a:spLocks noGrp="1"/>
          </p:cNvSpPr>
          <p:nvPr>
            <p:ph type="body" sz="quarter" idx="14" hasCustomPrompt="1"/>
          </p:nvPr>
        </p:nvSpPr>
        <p:spPr>
          <a:xfrm>
            <a:off x="822325" y="266902"/>
            <a:ext cx="6785208" cy="406367"/>
          </a:xfrm>
        </p:spPr>
        <p:txBody>
          <a:bodyPr/>
          <a:lstStyle>
            <a:lvl1pPr marL="0" indent="0">
              <a:buFontTx/>
              <a:buNone/>
              <a:defRPr sz="1200"/>
            </a:lvl1pPr>
            <a:lvl2pPr marL="257175" indent="0">
              <a:buFontTx/>
              <a:buNone/>
              <a:defRPr sz="1200"/>
            </a:lvl2pPr>
            <a:lvl3pPr marL="490538" indent="0">
              <a:buFontTx/>
              <a:buNone/>
              <a:defRPr sz="1100"/>
            </a:lvl3pPr>
            <a:lvl4pPr marL="695325" indent="0">
              <a:buFontTx/>
              <a:buNone/>
              <a:defRPr sz="1050"/>
            </a:lvl4pPr>
            <a:lvl5pPr marL="893763" indent="0">
              <a:buFontTx/>
              <a:buNone/>
              <a:defRPr sz="1000"/>
            </a:lvl5pPr>
          </a:lstStyle>
          <a:p>
            <a:pPr marL="0" marR="0" lvl="0" indent="0" algn="l" defTabSz="914400" rtl="0" eaLnBrk="1" fontAlgn="auto" latinLnBrk="0" hangingPunct="1">
              <a:lnSpc>
                <a:spcPct val="120000"/>
              </a:lnSpc>
              <a:spcBef>
                <a:spcPts val="300"/>
              </a:spcBef>
              <a:spcAft>
                <a:spcPts val="0"/>
              </a:spcAft>
              <a:buClrTx/>
              <a:buSzTx/>
              <a:buFontTx/>
              <a:buNone/>
              <a:tabLst/>
              <a:defRPr/>
            </a:pPr>
            <a:r>
              <a:rPr lang="sv-SE" dirty="0"/>
              <a:t>Presentationens namn / DATUM 20ÅR</a:t>
            </a:r>
          </a:p>
          <a:p>
            <a:pPr lvl="0"/>
            <a:endParaRPr lang="sv-SE" dirty="0"/>
          </a:p>
        </p:txBody>
      </p:sp>
      <p:sp>
        <p:nvSpPr>
          <p:cNvPr id="9" name="Rektangel 8">
            <a:extLst>
              <a:ext uri="{FF2B5EF4-FFF2-40B4-BE49-F238E27FC236}">
                <a16:creationId xmlns:a16="http://schemas.microsoft.com/office/drawing/2014/main" id="{C581D4E8-2A6F-66ED-7BE0-48A8F3CDDBA2}"/>
              </a:ext>
              <a:ext uri="{C183D7F6-B498-43B3-948B-1728B52AA6E4}">
                <adec:decorative xmlns:adec="http://schemas.microsoft.com/office/drawing/2017/decorative" val="1"/>
              </a:ext>
            </a:extLst>
          </p:cNvPr>
          <p:cNvSpPr/>
          <p:nvPr userDrawn="1"/>
        </p:nvSpPr>
        <p:spPr>
          <a:xfrm>
            <a:off x="7881938" y="6102000"/>
            <a:ext cx="3381485" cy="7574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0" name="Bildobjekt 20">
            <a:extLst>
              <a:ext uri="{FF2B5EF4-FFF2-40B4-BE49-F238E27FC236}">
                <a16:creationId xmlns:a16="http://schemas.microsoft.com/office/drawing/2014/main" id="{7ABB73B2-E48E-CDD4-A341-A0782B0FFBC0}"/>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8894332" y="6102000"/>
            <a:ext cx="1356697" cy="756000"/>
          </a:xfrm>
          <a:prstGeom prst="rect">
            <a:avLst/>
          </a:prstGeom>
        </p:spPr>
      </p:pic>
    </p:spTree>
    <p:extLst>
      <p:ext uri="{BB962C8B-B14F-4D97-AF65-F5344CB8AC3E}">
        <p14:creationId xmlns:p14="http://schemas.microsoft.com/office/powerpoint/2010/main" val="3883856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Anpassad layout">
    <p:bg>
      <p:bgPr>
        <a:solidFill>
          <a:schemeClr val="accent1"/>
        </a:solidFill>
        <a:effectLst/>
      </p:bgPr>
    </p:bg>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F7EB374B-3712-BB0E-21D2-B3841A853D7C}"/>
              </a:ext>
              <a:ext uri="{C183D7F6-B498-43B3-948B-1728B52AA6E4}">
                <adec:decorative xmlns:adec="http://schemas.microsoft.com/office/drawing/2017/decorative" val="1"/>
              </a:ext>
            </a:extLst>
          </p:cNvPr>
          <p:cNvSpPr>
            <a:spLocks noGrp="1"/>
          </p:cNvSpPr>
          <p:nvPr>
            <p:ph type="ctrTitle" hasCustomPrompt="1"/>
          </p:nvPr>
        </p:nvSpPr>
        <p:spPr>
          <a:xfrm>
            <a:off x="925512" y="879475"/>
            <a:ext cx="5109865" cy="3374725"/>
          </a:xfrm>
          <a:prstGeom prst="rect">
            <a:avLst/>
          </a:prstGeom>
          <a:solidFill>
            <a:schemeClr val="accent2"/>
          </a:solidFill>
          <a:ln>
            <a:noFill/>
          </a:ln>
        </p:spPr>
        <p:txBody>
          <a:bodyPr lIns="342000" bIns="1620000" anchor="b"/>
          <a:lstStyle>
            <a:lvl1pPr algn="l">
              <a:defRPr sz="8000">
                <a:solidFill>
                  <a:schemeClr val="bg1"/>
                </a:solidFill>
              </a:defRPr>
            </a:lvl1pPr>
          </a:lstStyle>
          <a:p>
            <a:r>
              <a:rPr lang="sv-SE" dirty="0"/>
              <a:t>Tack</a:t>
            </a:r>
          </a:p>
        </p:txBody>
      </p:sp>
      <p:sp>
        <p:nvSpPr>
          <p:cNvPr id="6" name="Underrubrik 2">
            <a:extLst>
              <a:ext uri="{FF2B5EF4-FFF2-40B4-BE49-F238E27FC236}">
                <a16:creationId xmlns:a16="http://schemas.microsoft.com/office/drawing/2014/main" id="{78D80272-C01B-C0B6-F335-A522281F71F5}"/>
              </a:ext>
            </a:extLst>
          </p:cNvPr>
          <p:cNvSpPr>
            <a:spLocks noGrp="1"/>
          </p:cNvSpPr>
          <p:nvPr>
            <p:ph type="subTitle" idx="1" hasCustomPrompt="1"/>
          </p:nvPr>
        </p:nvSpPr>
        <p:spPr>
          <a:xfrm>
            <a:off x="1176338" y="2725839"/>
            <a:ext cx="4572000" cy="1122744"/>
          </a:xfrm>
        </p:spPr>
        <p:txBody>
          <a:bodyPr>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Slutrubrik, kanske med en enkel avslutning</a:t>
            </a:r>
          </a:p>
        </p:txBody>
      </p:sp>
      <p:sp>
        <p:nvSpPr>
          <p:cNvPr id="7" name="Rektangel 6">
            <a:extLst>
              <a:ext uri="{FF2B5EF4-FFF2-40B4-BE49-F238E27FC236}">
                <a16:creationId xmlns:a16="http://schemas.microsoft.com/office/drawing/2014/main" id="{1725674C-3850-3C2A-FF2F-BA3D860E3CC7}"/>
              </a:ext>
              <a:ext uri="{C183D7F6-B498-43B3-948B-1728B52AA6E4}">
                <adec:decorative xmlns:adec="http://schemas.microsoft.com/office/drawing/2017/decorative" val="1"/>
              </a:ext>
            </a:extLst>
          </p:cNvPr>
          <p:cNvSpPr/>
          <p:nvPr userDrawn="1"/>
        </p:nvSpPr>
        <p:spPr>
          <a:xfrm>
            <a:off x="6142338" y="2618088"/>
            <a:ext cx="1634825" cy="163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8" name="Rektangel 7">
            <a:extLst>
              <a:ext uri="{FF2B5EF4-FFF2-40B4-BE49-F238E27FC236}">
                <a16:creationId xmlns:a16="http://schemas.microsoft.com/office/drawing/2014/main" id="{3B5D036B-0983-CD73-24E6-18BCEAD2F974}"/>
              </a:ext>
              <a:ext uri="{C183D7F6-B498-43B3-948B-1728B52AA6E4}">
                <adec:decorative xmlns:adec="http://schemas.microsoft.com/office/drawing/2017/decorative" val="1"/>
              </a:ext>
            </a:extLst>
          </p:cNvPr>
          <p:cNvSpPr/>
          <p:nvPr userDrawn="1"/>
        </p:nvSpPr>
        <p:spPr>
          <a:xfrm>
            <a:off x="7884124" y="2618088"/>
            <a:ext cx="1638001" cy="163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dirty="0"/>
              <a:t> </a:t>
            </a:r>
          </a:p>
        </p:txBody>
      </p:sp>
      <p:sp>
        <p:nvSpPr>
          <p:cNvPr id="9" name="Rektangel 8">
            <a:extLst>
              <a:ext uri="{FF2B5EF4-FFF2-40B4-BE49-F238E27FC236}">
                <a16:creationId xmlns:a16="http://schemas.microsoft.com/office/drawing/2014/main" id="{90F74E0F-EE9D-22A3-84D7-E6E172D2FA8E}"/>
              </a:ext>
              <a:ext uri="{C183D7F6-B498-43B3-948B-1728B52AA6E4}">
                <adec:decorative xmlns:adec="http://schemas.microsoft.com/office/drawing/2017/decorative" val="1"/>
              </a:ext>
            </a:extLst>
          </p:cNvPr>
          <p:cNvSpPr/>
          <p:nvPr userDrawn="1"/>
        </p:nvSpPr>
        <p:spPr>
          <a:xfrm>
            <a:off x="9625911" y="877027"/>
            <a:ext cx="1640577" cy="337961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0" name="Rektangel 9">
            <a:extLst>
              <a:ext uri="{FF2B5EF4-FFF2-40B4-BE49-F238E27FC236}">
                <a16:creationId xmlns:a16="http://schemas.microsoft.com/office/drawing/2014/main" id="{F5D30B52-D452-54B7-8347-023641E3D9D0}"/>
              </a:ext>
              <a:ext uri="{C183D7F6-B498-43B3-948B-1728B52AA6E4}">
                <adec:decorative xmlns:adec="http://schemas.microsoft.com/office/drawing/2017/decorative" val="1"/>
              </a:ext>
            </a:extLst>
          </p:cNvPr>
          <p:cNvSpPr/>
          <p:nvPr userDrawn="1"/>
        </p:nvSpPr>
        <p:spPr>
          <a:xfrm>
            <a:off x="7884125" y="877027"/>
            <a:ext cx="1638000" cy="163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a:extLst>
              <a:ext uri="{FF2B5EF4-FFF2-40B4-BE49-F238E27FC236}">
                <a16:creationId xmlns:a16="http://schemas.microsoft.com/office/drawing/2014/main" id="{DD492395-B45A-1177-8A49-AD770F656648}"/>
              </a:ext>
              <a:ext uri="{C183D7F6-B498-43B3-948B-1728B52AA6E4}">
                <adec:decorative xmlns:adec="http://schemas.microsoft.com/office/drawing/2017/decorative" val="1"/>
              </a:ext>
            </a:extLst>
          </p:cNvPr>
          <p:cNvSpPr/>
          <p:nvPr userDrawn="1"/>
        </p:nvSpPr>
        <p:spPr>
          <a:xfrm>
            <a:off x="4400550" y="4356100"/>
            <a:ext cx="1638000" cy="1638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 name="Rektangel 12">
            <a:extLst>
              <a:ext uri="{FF2B5EF4-FFF2-40B4-BE49-F238E27FC236}">
                <a16:creationId xmlns:a16="http://schemas.microsoft.com/office/drawing/2014/main" id="{5CDB4DBA-7F66-934D-87C1-829C1C4BF12A}"/>
              </a:ext>
              <a:ext uri="{C183D7F6-B498-43B3-948B-1728B52AA6E4}">
                <adec:decorative xmlns:adec="http://schemas.microsoft.com/office/drawing/2017/decorative" val="1"/>
              </a:ext>
            </a:extLst>
          </p:cNvPr>
          <p:cNvSpPr/>
          <p:nvPr userDrawn="1"/>
        </p:nvSpPr>
        <p:spPr>
          <a:xfrm>
            <a:off x="6142338" y="4356101"/>
            <a:ext cx="1634825" cy="163944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 name="Bildobjekt 10">
            <a:extLst>
              <a:ext uri="{FF2B5EF4-FFF2-40B4-BE49-F238E27FC236}">
                <a16:creationId xmlns:a16="http://schemas.microsoft.com/office/drawing/2014/main" id="{D88736DD-ABE1-21B2-74E0-21047A964A78}"/>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8096342" y="4356100"/>
            <a:ext cx="2943043" cy="1639968"/>
          </a:xfrm>
          <a:prstGeom prst="rect">
            <a:avLst/>
          </a:prstGeom>
        </p:spPr>
      </p:pic>
    </p:spTree>
    <p:extLst>
      <p:ext uri="{BB962C8B-B14F-4D97-AF65-F5344CB8AC3E}">
        <p14:creationId xmlns:p14="http://schemas.microsoft.com/office/powerpoint/2010/main" val="1190736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EEE3293A-95BE-F3F0-6AC8-810059495B11}"/>
              </a:ext>
            </a:extLst>
          </p:cNvPr>
          <p:cNvSpPr>
            <a:spLocks noGrp="1"/>
          </p:cNvSpPr>
          <p:nvPr>
            <p:ph type="title"/>
          </p:nvPr>
        </p:nvSpPr>
        <p:spPr>
          <a:xfrm>
            <a:off x="823118" y="876300"/>
            <a:ext cx="10538620" cy="1404000"/>
          </a:xfrm>
          <a:prstGeom prst="rect">
            <a:avLst/>
          </a:prstGeom>
        </p:spPr>
        <p:txBody>
          <a:bodyPr vert="horz" lIns="91440" tIns="45720" rIns="91440" bIns="45720" rtlCol="0" anchor="t" anchorCtr="0">
            <a:noAutofit/>
          </a:bodyPr>
          <a:lstStyle/>
          <a:p>
            <a:r>
              <a:rPr lang="sv-SE" dirty="0"/>
              <a:t>Rubrik</a:t>
            </a:r>
          </a:p>
        </p:txBody>
      </p:sp>
      <p:sp>
        <p:nvSpPr>
          <p:cNvPr id="3" name="Platshållare för text 2">
            <a:extLst>
              <a:ext uri="{FF2B5EF4-FFF2-40B4-BE49-F238E27FC236}">
                <a16:creationId xmlns:a16="http://schemas.microsoft.com/office/drawing/2014/main" id="{D1EB0856-1C7B-0C67-5671-DAEE50A399CF}"/>
              </a:ext>
            </a:extLst>
          </p:cNvPr>
          <p:cNvSpPr>
            <a:spLocks noGrp="1"/>
          </p:cNvSpPr>
          <p:nvPr>
            <p:ph type="body" idx="1"/>
          </p:nvPr>
        </p:nvSpPr>
        <p:spPr>
          <a:xfrm>
            <a:off x="823118" y="2401200"/>
            <a:ext cx="10538620" cy="3600000"/>
          </a:xfrm>
          <a:prstGeom prst="rect">
            <a:avLst/>
          </a:prstGeom>
        </p:spPr>
        <p:txBody>
          <a:bodyPr vert="horz" lIns="91440" tIns="45720" rIns="91440" bIns="4572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Platshållare för bildnummer 5">
            <a:extLst>
              <a:ext uri="{FF2B5EF4-FFF2-40B4-BE49-F238E27FC236}">
                <a16:creationId xmlns:a16="http://schemas.microsoft.com/office/drawing/2014/main" id="{561D6C64-A145-26AB-A8BE-6E3680F90D8E}"/>
              </a:ext>
            </a:extLst>
          </p:cNvPr>
          <p:cNvSpPr>
            <a:spLocks noGrp="1"/>
          </p:cNvSpPr>
          <p:nvPr>
            <p:ph type="sldNum" sz="quarter" idx="4"/>
          </p:nvPr>
        </p:nvSpPr>
        <p:spPr>
          <a:xfrm>
            <a:off x="106326" y="6370526"/>
            <a:ext cx="501502" cy="365125"/>
          </a:xfrm>
          <a:prstGeom prst="rect">
            <a:avLst/>
          </a:prstGeom>
        </p:spPr>
        <p:txBody>
          <a:bodyPr vert="horz" lIns="91440" tIns="45720" rIns="91440" bIns="45720" rtlCol="0" anchor="ctr"/>
          <a:lstStyle>
            <a:lvl1pPr algn="r">
              <a:defRPr sz="1200">
                <a:solidFill>
                  <a:schemeClr val="tx1"/>
                </a:solidFill>
              </a:defRPr>
            </a:lvl1pPr>
          </a:lstStyle>
          <a:p>
            <a:fld id="{1998DE93-7944-4E79-AD72-DA1F1D1A6E79}" type="slidenum">
              <a:rPr lang="sv-SE" smtClean="0"/>
              <a:pPr/>
              <a:t>‹#›</a:t>
            </a:fld>
            <a:endParaRPr lang="sv-SE"/>
          </a:p>
        </p:txBody>
      </p:sp>
      <p:sp>
        <p:nvSpPr>
          <p:cNvPr id="7" name="Platshållare för sidfot 4">
            <a:extLst>
              <a:ext uri="{FF2B5EF4-FFF2-40B4-BE49-F238E27FC236}">
                <a16:creationId xmlns:a16="http://schemas.microsoft.com/office/drawing/2014/main" id="{735854C2-151B-432B-ACB8-AD096C6EF17D}"/>
              </a:ext>
            </a:extLst>
          </p:cNvPr>
          <p:cNvSpPr>
            <a:spLocks noGrp="1"/>
          </p:cNvSpPr>
          <p:nvPr>
            <p:ph type="ftr" sz="quarter" idx="3"/>
          </p:nvPr>
        </p:nvSpPr>
        <p:spPr>
          <a:xfrm>
            <a:off x="823118" y="257175"/>
            <a:ext cx="5328445" cy="365125"/>
          </a:xfrm>
          <a:prstGeom prst="rect">
            <a:avLst/>
          </a:prstGeom>
        </p:spPr>
        <p:txBody>
          <a:bodyPr vert="horz" lIns="91440" tIns="45720" rIns="91440" bIns="45720" rtlCol="0" anchor="ctr"/>
          <a:lstStyle>
            <a:lvl1pPr algn="l">
              <a:defRPr sz="1200">
                <a:solidFill>
                  <a:schemeClr val="tx1"/>
                </a:solidFill>
              </a:defRPr>
            </a:lvl1pPr>
          </a:lstStyle>
          <a:p>
            <a:r>
              <a:rPr lang="sv-SE" dirty="0"/>
              <a:t>Presentationens namn / DATUM 20ÅR</a:t>
            </a:r>
          </a:p>
        </p:txBody>
      </p:sp>
    </p:spTree>
    <p:extLst>
      <p:ext uri="{BB962C8B-B14F-4D97-AF65-F5344CB8AC3E}">
        <p14:creationId xmlns:p14="http://schemas.microsoft.com/office/powerpoint/2010/main" val="2298421239"/>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10" r:id="rId8"/>
    <p:sldLayoutId id="2147483707" r:id="rId9"/>
    <p:sldLayoutId id="2147483708" r:id="rId10"/>
    <p:sldLayoutId id="2147483709" r:id="rId11"/>
    <p:sldLayoutId id="2147483711" r:id="rId12"/>
    <p:sldLayoutId id="2147483715" r:id="rId13"/>
    <p:sldLayoutId id="2147483712" r:id="rId14"/>
    <p:sldLayoutId id="2147483713" r:id="rId15"/>
  </p:sldLayoutIdLst>
  <p:txStyles>
    <p:titleStyle>
      <a:lvl1pPr algn="l" defTabSz="914400" rtl="0" eaLnBrk="1" latinLnBrk="0" hangingPunct="1">
        <a:lnSpc>
          <a:spcPct val="90000"/>
        </a:lnSpc>
        <a:spcBef>
          <a:spcPct val="0"/>
        </a:spcBef>
        <a:buNone/>
        <a:defRPr sz="4800" b="1" kern="1200" spc="-8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300"/>
        </a:spcBef>
        <a:buFont typeface="Arial" panose="020B0604020202020204" pitchFamily="34" charset="0"/>
        <a:buChar char="•"/>
        <a:defRPr sz="2000" kern="1200">
          <a:solidFill>
            <a:schemeClr val="tx1"/>
          </a:solidFill>
          <a:latin typeface="+mn-lt"/>
          <a:ea typeface="+mn-ea"/>
          <a:cs typeface="+mn-cs"/>
        </a:defRPr>
      </a:lvl1pPr>
      <a:lvl2pPr marL="461963" indent="-204788" algn="l" defTabSz="914400" rtl="0" eaLnBrk="1" latinLnBrk="0" hangingPunct="1">
        <a:lnSpc>
          <a:spcPct val="120000"/>
        </a:lnSpc>
        <a:spcBef>
          <a:spcPts val="300"/>
        </a:spcBef>
        <a:buFont typeface="Arial" panose="020B0604020202020204" pitchFamily="34" charset="0"/>
        <a:buChar char="•"/>
        <a:defRPr sz="1800" kern="1200">
          <a:solidFill>
            <a:schemeClr val="tx1"/>
          </a:solidFill>
          <a:latin typeface="+mn-lt"/>
          <a:ea typeface="+mn-ea"/>
          <a:cs typeface="+mn-cs"/>
        </a:defRPr>
      </a:lvl2pPr>
      <a:lvl3pPr marL="677863" indent="-187325" algn="l" defTabSz="914400" rtl="0" eaLnBrk="1" latinLnBrk="0" hangingPunct="1">
        <a:lnSpc>
          <a:spcPct val="120000"/>
        </a:lnSpc>
        <a:spcBef>
          <a:spcPts val="300"/>
        </a:spcBef>
        <a:buFont typeface="Arial" panose="020B0604020202020204" pitchFamily="34" charset="0"/>
        <a:buChar char="•"/>
        <a:defRPr sz="1600" kern="1200">
          <a:solidFill>
            <a:schemeClr val="tx1"/>
          </a:solidFill>
          <a:latin typeface="+mn-lt"/>
          <a:ea typeface="+mn-ea"/>
          <a:cs typeface="+mn-cs"/>
        </a:defRPr>
      </a:lvl3pPr>
      <a:lvl4pPr marL="876300" indent="-180975" algn="l" defTabSz="914400" rtl="0" eaLnBrk="1" latinLnBrk="0" hangingPunct="1">
        <a:lnSpc>
          <a:spcPct val="120000"/>
        </a:lnSpc>
        <a:spcBef>
          <a:spcPts val="300"/>
        </a:spcBef>
        <a:buFont typeface="Arial" panose="020B0604020202020204" pitchFamily="34" charset="0"/>
        <a:buChar char="•"/>
        <a:defRPr sz="1400" kern="1200">
          <a:solidFill>
            <a:schemeClr val="tx1"/>
          </a:solidFill>
          <a:latin typeface="+mn-lt"/>
          <a:ea typeface="+mn-ea"/>
          <a:cs typeface="+mn-cs"/>
        </a:defRPr>
      </a:lvl4pPr>
      <a:lvl5pPr marL="1055688" indent="-161925" algn="l" defTabSz="914400" rtl="0" eaLnBrk="1" latinLnBrk="0" hangingPunct="1">
        <a:lnSpc>
          <a:spcPct val="120000"/>
        </a:lnSpc>
        <a:spcBef>
          <a:spcPts val="3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89">
          <p15:clr>
            <a:srgbClr val="A4A3A4"/>
          </p15:clr>
        </p15:guide>
        <p15:guide id="2" orient="horz" pos="552">
          <p15:clr>
            <a:srgbClr val="A4A3A4"/>
          </p15:clr>
        </p15:guide>
        <p15:guide id="3" orient="horz" pos="1584">
          <p15:clr>
            <a:srgbClr val="A4A3A4"/>
          </p15:clr>
        </p15:guide>
        <p15:guide id="4" orient="horz" pos="1648">
          <p15:clr>
            <a:srgbClr val="A4A3A4"/>
          </p15:clr>
        </p15:guide>
        <p15:guide id="5" orient="horz" pos="2681">
          <p15:clr>
            <a:srgbClr val="A4A3A4"/>
          </p15:clr>
        </p15:guide>
        <p15:guide id="6" orient="horz" pos="2744">
          <p15:clr>
            <a:srgbClr val="A4A3A4"/>
          </p15:clr>
        </p15:guide>
        <p15:guide id="7" orient="horz" pos="3776">
          <p15:clr>
            <a:srgbClr val="A4A3A4"/>
          </p15:clr>
        </p15:guide>
        <p15:guide id="8" orient="horz" pos="3841">
          <p15:clr>
            <a:srgbClr val="A4A3A4"/>
          </p15:clr>
        </p15:guide>
        <p15:guide id="10" pos="582">
          <p15:clr>
            <a:srgbClr val="A4A3A4"/>
          </p15:clr>
        </p15:guide>
        <p15:guide id="11" pos="1613">
          <p15:clr>
            <a:srgbClr val="A4A3A4"/>
          </p15:clr>
        </p15:guide>
        <p15:guide id="12" pos="1676">
          <p15:clr>
            <a:srgbClr val="A4A3A4"/>
          </p15:clr>
        </p15:guide>
        <p15:guide id="13" pos="2708">
          <p15:clr>
            <a:srgbClr val="A4A3A4"/>
          </p15:clr>
        </p15:guide>
        <p15:guide id="14" pos="2772">
          <p15:clr>
            <a:srgbClr val="A4A3A4"/>
          </p15:clr>
        </p15:guide>
        <p15:guide id="15" pos="3803">
          <p15:clr>
            <a:srgbClr val="A4A3A4"/>
          </p15:clr>
        </p15:guide>
        <p15:guide id="16" pos="3867">
          <p15:clr>
            <a:srgbClr val="A4A3A4"/>
          </p15:clr>
        </p15:guide>
        <p15:guide id="17" pos="4899" userDrawn="1">
          <p15:clr>
            <a:srgbClr val="A4A3A4"/>
          </p15:clr>
        </p15:guide>
        <p15:guide id="18" pos="4963" userDrawn="1">
          <p15:clr>
            <a:srgbClr val="A4A3A4"/>
          </p15:clr>
        </p15:guide>
        <p15:guide id="19" pos="5994" userDrawn="1">
          <p15:clr>
            <a:srgbClr val="A4A3A4"/>
          </p15:clr>
        </p15:guide>
        <p15:guide id="20" pos="6059" userDrawn="1">
          <p15:clr>
            <a:srgbClr val="A4A3A4"/>
          </p15:clr>
        </p15:guide>
        <p15:guide id="21" pos="7091" userDrawn="1">
          <p15:clr>
            <a:srgbClr val="A4A3A4"/>
          </p15:clr>
        </p15:guide>
        <p15:guide id="22" pos="7157" userDrawn="1">
          <p15:clr>
            <a:srgbClr val="A4A3A4"/>
          </p15:clr>
        </p15:guide>
        <p15:guide id="23" pos="518">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18.jpe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8.xml"/><Relationship Id="rId5" Type="http://schemas.openxmlformats.org/officeDocument/2006/relationships/image" Target="../media/image6.png"/><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8.xml"/><Relationship Id="rId5" Type="http://schemas.openxmlformats.org/officeDocument/2006/relationships/image" Target="../media/image6.png"/><Relationship Id="rId4" Type="http://schemas.openxmlformats.org/officeDocument/2006/relationships/hyperlink" Target="https://pxweb.skogsstyrelsen.se/pxweb/sv/Skogsstyrelsens%20statistikdatabas/?rxid=03eb67a3-87d7-486d-acce-92fc8082735d"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hyperlink" Target="https://www.skogsstyrelsen.se/aga-skog/hansyn-till-miljo-och-skyddade-arter/vagledningar-och-kunskapsstod-artskydd/analys-av-malbildernas-betydelse-for-fridlysta-arter/" TargetMode="Externa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14.xml"/><Relationship Id="rId4"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a:extLst>
              <a:ext uri="{FF2B5EF4-FFF2-40B4-BE49-F238E27FC236}">
                <a16:creationId xmlns:a16="http://schemas.microsoft.com/office/drawing/2014/main" id="{C026ECF1-13AB-4094-1DFE-DF71F6ABB014}"/>
              </a:ext>
            </a:extLst>
          </p:cNvPr>
          <p:cNvPicPr>
            <a:picLocks noGrp="1" noChangeAspect="1"/>
          </p:cNvPicPr>
          <p:nvPr>
            <p:ph type="pic" sz="quarter" idx="12"/>
          </p:nvPr>
        </p:nvPicPr>
        <p:blipFill>
          <a:blip r:embed="rId3" cstate="email">
            <a:extLst>
              <a:ext uri="{28A0092B-C50C-407E-A947-70E740481C1C}">
                <a14:useLocalDpi xmlns:a14="http://schemas.microsoft.com/office/drawing/2010/main"/>
              </a:ext>
            </a:extLst>
          </a:blip>
          <a:srcRect/>
          <a:stretch/>
        </p:blipFill>
        <p:spPr>
          <a:prstGeom prst="rect">
            <a:avLst/>
          </a:prstGeom>
        </p:spPr>
      </p:pic>
      <p:sp>
        <p:nvSpPr>
          <p:cNvPr id="3" name="Rubrik 2">
            <a:extLst>
              <a:ext uri="{FF2B5EF4-FFF2-40B4-BE49-F238E27FC236}">
                <a16:creationId xmlns:a16="http://schemas.microsoft.com/office/drawing/2014/main" id="{BD10FDF4-9A36-C158-E361-3F4D20BA115F}"/>
              </a:ext>
            </a:extLst>
          </p:cNvPr>
          <p:cNvSpPr>
            <a:spLocks noGrp="1"/>
          </p:cNvSpPr>
          <p:nvPr>
            <p:ph type="ctrTitle"/>
          </p:nvPr>
        </p:nvSpPr>
        <p:spPr>
          <a:xfrm>
            <a:off x="3142931" y="1267381"/>
            <a:ext cx="6801518" cy="2225119"/>
          </a:xfrm>
        </p:spPr>
        <p:txBody>
          <a:bodyPr/>
          <a:lstStyle/>
          <a:p>
            <a:pPr>
              <a:lnSpc>
                <a:spcPct val="100000"/>
              </a:lnSpc>
            </a:pPr>
            <a:r>
              <a:rPr lang="sv-SE" dirty="0"/>
              <a:t>Hur jobbar vi med skogen i Örebro län? </a:t>
            </a:r>
          </a:p>
        </p:txBody>
      </p:sp>
      <p:sp>
        <p:nvSpPr>
          <p:cNvPr id="2" name="Underrubrik 1">
            <a:extLst>
              <a:ext uri="{FF2B5EF4-FFF2-40B4-BE49-F238E27FC236}">
                <a16:creationId xmlns:a16="http://schemas.microsoft.com/office/drawing/2014/main" id="{4729F7A8-6775-577A-ED9F-E923086AA995}"/>
              </a:ext>
            </a:extLst>
          </p:cNvPr>
          <p:cNvSpPr>
            <a:spLocks noGrp="1"/>
          </p:cNvSpPr>
          <p:nvPr>
            <p:ph type="subTitle" idx="1"/>
          </p:nvPr>
        </p:nvSpPr>
        <p:spPr>
          <a:xfrm>
            <a:off x="3256436" y="2835910"/>
            <a:ext cx="6362227" cy="488950"/>
          </a:xfrm>
        </p:spPr>
        <p:txBody>
          <a:bodyPr/>
          <a:lstStyle/>
          <a:p>
            <a:r>
              <a:rPr lang="sv-SE" sz="1600" i="1" dirty="0"/>
              <a:t>Johan </a:t>
            </a:r>
            <a:r>
              <a:rPr lang="sv-SE" sz="1600" i="1" dirty="0" err="1"/>
              <a:t>Wretenberg</a:t>
            </a:r>
            <a:r>
              <a:rPr lang="sv-SE" sz="1600" i="1" dirty="0"/>
              <a:t>, distriktschef Skogsstyrelsen</a:t>
            </a:r>
            <a:br>
              <a:rPr lang="sv-SE" sz="1600" i="1" dirty="0"/>
            </a:br>
            <a:r>
              <a:rPr lang="sv-SE" sz="1600" i="1" dirty="0"/>
              <a:t>Erika Andersson, enhetschef Länsstyrelsen i Örebro län</a:t>
            </a:r>
            <a:br>
              <a:rPr lang="sv-SE" dirty="0"/>
            </a:br>
            <a:endParaRPr lang="sv-SE" dirty="0"/>
          </a:p>
        </p:txBody>
      </p:sp>
      <p:sp>
        <p:nvSpPr>
          <p:cNvPr id="4" name="Platshållare för bild 3">
            <a:extLst>
              <a:ext uri="{FF2B5EF4-FFF2-40B4-BE49-F238E27FC236}">
                <a16:creationId xmlns:a16="http://schemas.microsoft.com/office/drawing/2014/main" id="{5FF3F0F1-CF67-932B-3215-8AAC14DD4178}"/>
              </a:ext>
            </a:extLst>
          </p:cNvPr>
          <p:cNvSpPr>
            <a:spLocks noGrp="1"/>
          </p:cNvSpPr>
          <p:nvPr>
            <p:ph type="pic" sz="quarter" idx="13"/>
          </p:nvPr>
        </p:nvSpPr>
        <p:spPr>
          <a:xfrm>
            <a:off x="8306149" y="3940731"/>
            <a:ext cx="1638300" cy="1638300"/>
          </a:xfrm>
        </p:spPr>
        <p:txBody>
          <a:bodyPr/>
          <a:lstStyle/>
          <a:p>
            <a:endParaRPr lang="sv-SE"/>
          </a:p>
        </p:txBody>
      </p:sp>
      <p:pic>
        <p:nvPicPr>
          <p:cNvPr id="7" name="Bildobjekt 6">
            <a:extLst>
              <a:ext uri="{FF2B5EF4-FFF2-40B4-BE49-F238E27FC236}">
                <a16:creationId xmlns:a16="http://schemas.microsoft.com/office/drawing/2014/main" id="{564CCB44-400A-3712-8715-40EF7997B5E1}"/>
              </a:ext>
            </a:extLst>
          </p:cNvPr>
          <p:cNvPicPr>
            <a:picLocks noChangeAspect="1"/>
          </p:cNvPicPr>
          <p:nvPr/>
        </p:nvPicPr>
        <p:blipFill>
          <a:blip r:embed="rId4"/>
          <a:stretch>
            <a:fillRect/>
          </a:stretch>
        </p:blipFill>
        <p:spPr>
          <a:xfrm>
            <a:off x="3142931" y="4559714"/>
            <a:ext cx="4201111" cy="1019317"/>
          </a:xfrm>
          <a:prstGeom prst="rect">
            <a:avLst/>
          </a:prstGeom>
        </p:spPr>
      </p:pic>
    </p:spTree>
    <p:extLst>
      <p:ext uri="{BB962C8B-B14F-4D97-AF65-F5344CB8AC3E}">
        <p14:creationId xmlns:p14="http://schemas.microsoft.com/office/powerpoint/2010/main" val="33223106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98D380D7-FA82-B350-D519-D0E825B8AD1C}"/>
              </a:ext>
            </a:extLst>
          </p:cNvPr>
          <p:cNvSpPr>
            <a:spLocks noGrp="1"/>
          </p:cNvSpPr>
          <p:nvPr>
            <p:ph type="title"/>
          </p:nvPr>
        </p:nvSpPr>
        <p:spPr>
          <a:xfrm>
            <a:off x="1547026" y="288508"/>
            <a:ext cx="5817704" cy="505894"/>
          </a:xfrm>
        </p:spPr>
        <p:txBody>
          <a:bodyPr/>
          <a:lstStyle/>
          <a:p>
            <a:r>
              <a:rPr lang="sv-SE" sz="2800" dirty="0"/>
              <a:t>Skogsstyrelsens uppdrag</a:t>
            </a:r>
          </a:p>
        </p:txBody>
      </p:sp>
      <p:pic>
        <p:nvPicPr>
          <p:cNvPr id="9" name="Bildobjekt 8">
            <a:extLst>
              <a:ext uri="{FF2B5EF4-FFF2-40B4-BE49-F238E27FC236}">
                <a16:creationId xmlns:a16="http://schemas.microsoft.com/office/drawing/2014/main" id="{A8CB6EA5-40B9-86FA-B473-F50373AE7A27}"/>
              </a:ext>
            </a:extLst>
          </p:cNvPr>
          <p:cNvPicPr>
            <a:picLocks noChangeAspect="1"/>
          </p:cNvPicPr>
          <p:nvPr/>
        </p:nvPicPr>
        <p:blipFill>
          <a:blip r:embed="rId3"/>
          <a:stretch>
            <a:fillRect/>
          </a:stretch>
        </p:blipFill>
        <p:spPr>
          <a:xfrm>
            <a:off x="5925080" y="1009816"/>
            <a:ext cx="4630723" cy="5016617"/>
          </a:xfrm>
          <a:prstGeom prst="rect">
            <a:avLst/>
          </a:prstGeom>
        </p:spPr>
      </p:pic>
      <p:sp>
        <p:nvSpPr>
          <p:cNvPr id="10" name="Ellips 9">
            <a:extLst>
              <a:ext uri="{FF2B5EF4-FFF2-40B4-BE49-F238E27FC236}">
                <a16:creationId xmlns:a16="http://schemas.microsoft.com/office/drawing/2014/main" id="{A052A12C-A184-79A2-F861-9A8AB6C323E2}"/>
              </a:ext>
            </a:extLst>
          </p:cNvPr>
          <p:cNvSpPr/>
          <p:nvPr/>
        </p:nvSpPr>
        <p:spPr>
          <a:xfrm>
            <a:off x="6454261" y="201375"/>
            <a:ext cx="3572359" cy="77127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t>Skog till nytta för alla </a:t>
            </a:r>
          </a:p>
        </p:txBody>
      </p:sp>
      <p:sp>
        <p:nvSpPr>
          <p:cNvPr id="11" name="Ellips 10">
            <a:extLst>
              <a:ext uri="{FF2B5EF4-FFF2-40B4-BE49-F238E27FC236}">
                <a16:creationId xmlns:a16="http://schemas.microsoft.com/office/drawing/2014/main" id="{0A94DFDB-E8F0-551A-7E21-265EAD7B5528}"/>
              </a:ext>
            </a:extLst>
          </p:cNvPr>
          <p:cNvSpPr/>
          <p:nvPr/>
        </p:nvSpPr>
        <p:spPr>
          <a:xfrm>
            <a:off x="1555359" y="1009816"/>
            <a:ext cx="3172570" cy="657317"/>
          </a:xfrm>
          <a:prstGeom prst="ellipse">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solidFill>
                  <a:schemeClr val="tx1"/>
                </a:solidFill>
              </a:rPr>
              <a:t>Tillsyn</a:t>
            </a:r>
          </a:p>
        </p:txBody>
      </p:sp>
      <p:sp>
        <p:nvSpPr>
          <p:cNvPr id="12" name="Ellips 11">
            <a:extLst>
              <a:ext uri="{FF2B5EF4-FFF2-40B4-BE49-F238E27FC236}">
                <a16:creationId xmlns:a16="http://schemas.microsoft.com/office/drawing/2014/main" id="{38315447-9DEC-EB79-9761-DDC1738B53C4}"/>
              </a:ext>
            </a:extLst>
          </p:cNvPr>
          <p:cNvSpPr/>
          <p:nvPr/>
        </p:nvSpPr>
        <p:spPr>
          <a:xfrm>
            <a:off x="1555359" y="1815210"/>
            <a:ext cx="3172570" cy="657317"/>
          </a:xfrm>
          <a:prstGeom prst="ellipse">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solidFill>
                  <a:schemeClr val="tx1"/>
                </a:solidFill>
              </a:rPr>
              <a:t>Rådgivning</a:t>
            </a:r>
          </a:p>
        </p:txBody>
      </p:sp>
      <p:sp>
        <p:nvSpPr>
          <p:cNvPr id="13" name="Ellips 12">
            <a:extLst>
              <a:ext uri="{FF2B5EF4-FFF2-40B4-BE49-F238E27FC236}">
                <a16:creationId xmlns:a16="http://schemas.microsoft.com/office/drawing/2014/main" id="{314F57DA-02BC-80B6-AA03-B8CB4C32713C}"/>
              </a:ext>
            </a:extLst>
          </p:cNvPr>
          <p:cNvSpPr/>
          <p:nvPr/>
        </p:nvSpPr>
        <p:spPr>
          <a:xfrm>
            <a:off x="1555359" y="2620604"/>
            <a:ext cx="3172570" cy="657317"/>
          </a:xfrm>
          <a:prstGeom prst="ellipse">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solidFill>
                  <a:schemeClr val="tx1"/>
                </a:solidFill>
              </a:rPr>
              <a:t>Områdesskydd</a:t>
            </a:r>
          </a:p>
        </p:txBody>
      </p:sp>
      <p:sp>
        <p:nvSpPr>
          <p:cNvPr id="14" name="Ellips 13">
            <a:extLst>
              <a:ext uri="{FF2B5EF4-FFF2-40B4-BE49-F238E27FC236}">
                <a16:creationId xmlns:a16="http://schemas.microsoft.com/office/drawing/2014/main" id="{6EB2A3D5-0557-4EF0-A54E-68A197835164}"/>
              </a:ext>
            </a:extLst>
          </p:cNvPr>
          <p:cNvSpPr/>
          <p:nvPr/>
        </p:nvSpPr>
        <p:spPr>
          <a:xfrm>
            <a:off x="1555359" y="3434903"/>
            <a:ext cx="3172570" cy="657317"/>
          </a:xfrm>
          <a:prstGeom prst="ellipse">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err="1">
                <a:solidFill>
                  <a:schemeClr val="tx1"/>
                </a:solidFill>
              </a:rPr>
              <a:t>Återvätning</a:t>
            </a:r>
            <a:endParaRPr lang="sv-SE" dirty="0">
              <a:solidFill>
                <a:schemeClr val="tx1"/>
              </a:solidFill>
            </a:endParaRPr>
          </a:p>
        </p:txBody>
      </p:sp>
      <p:sp>
        <p:nvSpPr>
          <p:cNvPr id="15" name="Ellips 14">
            <a:extLst>
              <a:ext uri="{FF2B5EF4-FFF2-40B4-BE49-F238E27FC236}">
                <a16:creationId xmlns:a16="http://schemas.microsoft.com/office/drawing/2014/main" id="{7FEC0744-76B5-F201-CAB3-293D9DAC4E69}"/>
              </a:ext>
            </a:extLst>
          </p:cNvPr>
          <p:cNvSpPr/>
          <p:nvPr/>
        </p:nvSpPr>
        <p:spPr>
          <a:xfrm>
            <a:off x="1373141" y="4217940"/>
            <a:ext cx="3537005" cy="657317"/>
          </a:xfrm>
          <a:prstGeom prst="ellipse">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solidFill>
                  <a:schemeClr val="tx1"/>
                </a:solidFill>
              </a:rPr>
              <a:t>Uppdrag/utbildningar</a:t>
            </a:r>
          </a:p>
        </p:txBody>
      </p:sp>
      <p:sp>
        <p:nvSpPr>
          <p:cNvPr id="16" name="Ellips 15">
            <a:extLst>
              <a:ext uri="{FF2B5EF4-FFF2-40B4-BE49-F238E27FC236}">
                <a16:creationId xmlns:a16="http://schemas.microsoft.com/office/drawing/2014/main" id="{EF399D26-3D24-9391-0851-0FC2266A55EE}"/>
              </a:ext>
            </a:extLst>
          </p:cNvPr>
          <p:cNvSpPr/>
          <p:nvPr/>
        </p:nvSpPr>
        <p:spPr>
          <a:xfrm>
            <a:off x="1636197" y="4989493"/>
            <a:ext cx="3172570" cy="657317"/>
          </a:xfrm>
          <a:prstGeom prst="ellipse">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a:solidFill>
                  <a:schemeClr val="tx1"/>
                </a:solidFill>
              </a:rPr>
              <a:t>Kommunikation</a:t>
            </a:r>
          </a:p>
        </p:txBody>
      </p:sp>
      <p:pic>
        <p:nvPicPr>
          <p:cNvPr id="3" name="Bildobjekt 2">
            <a:extLst>
              <a:ext uri="{FF2B5EF4-FFF2-40B4-BE49-F238E27FC236}">
                <a16:creationId xmlns:a16="http://schemas.microsoft.com/office/drawing/2014/main" id="{CF9FB537-E1B3-CC46-4A04-097BC5E35BE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6058" y="6109534"/>
            <a:ext cx="3140182" cy="748466"/>
          </a:xfrm>
          <a:prstGeom prst="rect">
            <a:avLst/>
          </a:prstGeom>
        </p:spPr>
      </p:pic>
    </p:spTree>
    <p:extLst>
      <p:ext uri="{BB962C8B-B14F-4D97-AF65-F5344CB8AC3E}">
        <p14:creationId xmlns:p14="http://schemas.microsoft.com/office/powerpoint/2010/main" val="239246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E6903522-BED4-B914-85FE-A9F4480307A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Rubrik 5">
            <a:extLst>
              <a:ext uri="{FF2B5EF4-FFF2-40B4-BE49-F238E27FC236}">
                <a16:creationId xmlns:a16="http://schemas.microsoft.com/office/drawing/2014/main" id="{18983C55-A22C-9E86-BC88-B2B454069BDD}"/>
              </a:ext>
            </a:extLst>
          </p:cNvPr>
          <p:cNvSpPr>
            <a:spLocks noGrp="1"/>
          </p:cNvSpPr>
          <p:nvPr>
            <p:ph type="title"/>
          </p:nvPr>
        </p:nvSpPr>
        <p:spPr>
          <a:xfrm>
            <a:off x="720247" y="832787"/>
            <a:ext cx="10537200" cy="650496"/>
          </a:xfrm>
        </p:spPr>
        <p:txBody>
          <a:bodyPr/>
          <a:lstStyle/>
          <a:p>
            <a:r>
              <a:rPr lang="sv-SE" dirty="0">
                <a:solidFill>
                  <a:schemeClr val="bg1"/>
                </a:solidFill>
              </a:rPr>
              <a:t>Skogen inom Länsstyrelsen</a:t>
            </a:r>
          </a:p>
        </p:txBody>
      </p:sp>
      <p:pic>
        <p:nvPicPr>
          <p:cNvPr id="4" name="Bildobjekt 3">
            <a:extLst>
              <a:ext uri="{FF2B5EF4-FFF2-40B4-BE49-F238E27FC236}">
                <a16:creationId xmlns:a16="http://schemas.microsoft.com/office/drawing/2014/main" id="{68333531-D9F7-F1A6-696B-A4BFA2CDEDD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041130" y="1158035"/>
            <a:ext cx="3458126" cy="4851448"/>
          </a:xfrm>
          <a:prstGeom prst="rect">
            <a:avLst/>
          </a:prstGeom>
        </p:spPr>
      </p:pic>
      <p:sp>
        <p:nvSpPr>
          <p:cNvPr id="2" name="textruta 1">
            <a:extLst>
              <a:ext uri="{FF2B5EF4-FFF2-40B4-BE49-F238E27FC236}">
                <a16:creationId xmlns:a16="http://schemas.microsoft.com/office/drawing/2014/main" id="{1AEE8B08-E9FD-E0EA-C87E-C79CD19AF09E}"/>
              </a:ext>
            </a:extLst>
          </p:cNvPr>
          <p:cNvSpPr txBox="1"/>
          <p:nvPr/>
        </p:nvSpPr>
        <p:spPr>
          <a:xfrm>
            <a:off x="5377815" y="3508631"/>
            <a:ext cx="3981338" cy="1569660"/>
          </a:xfrm>
          <a:prstGeom prst="rect">
            <a:avLst/>
          </a:prstGeom>
          <a:noFill/>
        </p:spPr>
        <p:txBody>
          <a:bodyPr wrap="square" rtlCol="0">
            <a:spAutoFit/>
          </a:bodyPr>
          <a:lstStyle/>
          <a:p>
            <a:pPr marL="285750" indent="-285750">
              <a:buFont typeface="Arial" panose="020B0604020202020204" pitchFamily="34" charset="0"/>
              <a:buChar char="•"/>
            </a:pPr>
            <a:r>
              <a:rPr lang="sv-SE" sz="2400" dirty="0">
                <a:solidFill>
                  <a:schemeClr val="bg1"/>
                </a:solidFill>
              </a:rPr>
              <a:t>Tillsyn och prövning</a:t>
            </a:r>
          </a:p>
          <a:p>
            <a:pPr marL="285750" indent="-285750">
              <a:buFont typeface="Arial" panose="020B0604020202020204" pitchFamily="34" charset="0"/>
              <a:buChar char="•"/>
            </a:pPr>
            <a:r>
              <a:rPr lang="sv-SE" sz="2400" dirty="0">
                <a:solidFill>
                  <a:schemeClr val="bg1"/>
                </a:solidFill>
              </a:rPr>
              <a:t>Finansiering och stöd</a:t>
            </a:r>
          </a:p>
          <a:p>
            <a:pPr marL="285750" indent="-285750">
              <a:buFont typeface="Arial" panose="020B0604020202020204" pitchFamily="34" charset="0"/>
              <a:buChar char="•"/>
            </a:pPr>
            <a:r>
              <a:rPr lang="sv-SE" sz="2400" dirty="0">
                <a:solidFill>
                  <a:schemeClr val="bg1"/>
                </a:solidFill>
              </a:rPr>
              <a:t>Kunskap och utveckling</a:t>
            </a:r>
          </a:p>
          <a:p>
            <a:pPr marL="285750" indent="-285750">
              <a:buFont typeface="Arial" panose="020B0604020202020204" pitchFamily="34" charset="0"/>
              <a:buChar char="•"/>
            </a:pPr>
            <a:r>
              <a:rPr lang="sv-SE" sz="2400" dirty="0">
                <a:solidFill>
                  <a:schemeClr val="bg1"/>
                </a:solidFill>
              </a:rPr>
              <a:t>Skydd</a:t>
            </a:r>
          </a:p>
        </p:txBody>
      </p:sp>
      <p:sp>
        <p:nvSpPr>
          <p:cNvPr id="7" name="textruta 6">
            <a:extLst>
              <a:ext uri="{FF2B5EF4-FFF2-40B4-BE49-F238E27FC236}">
                <a16:creationId xmlns:a16="http://schemas.microsoft.com/office/drawing/2014/main" id="{33C0F259-2AFF-CE69-62AF-6AA8CDDC80F3}"/>
              </a:ext>
            </a:extLst>
          </p:cNvPr>
          <p:cNvSpPr txBox="1"/>
          <p:nvPr/>
        </p:nvSpPr>
        <p:spPr>
          <a:xfrm>
            <a:off x="10260016" y="6534053"/>
            <a:ext cx="1641924" cy="276999"/>
          </a:xfrm>
          <a:prstGeom prst="rect">
            <a:avLst/>
          </a:prstGeom>
          <a:noFill/>
        </p:spPr>
        <p:txBody>
          <a:bodyPr wrap="none" rtlCol="0">
            <a:spAutoFit/>
          </a:bodyPr>
          <a:lstStyle/>
          <a:p>
            <a:r>
              <a:rPr lang="sv-SE" sz="1200" i="1" dirty="0">
                <a:solidFill>
                  <a:schemeClr val="bg2"/>
                </a:solidFill>
              </a:rPr>
              <a:t>Foto: Kjell Store, LST T</a:t>
            </a:r>
          </a:p>
        </p:txBody>
      </p:sp>
    </p:spTree>
    <p:extLst>
      <p:ext uri="{BB962C8B-B14F-4D97-AF65-F5344CB8AC3E}">
        <p14:creationId xmlns:p14="http://schemas.microsoft.com/office/powerpoint/2010/main" val="2068531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tshållare för bild 6">
            <a:extLst>
              <a:ext uri="{FF2B5EF4-FFF2-40B4-BE49-F238E27FC236}">
                <a16:creationId xmlns:a16="http://schemas.microsoft.com/office/drawing/2014/main" id="{756EDA53-A05F-C6A7-B11B-07B47A8CAB0E}"/>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a:fillRect/>
          </a:stretch>
        </p:blipFill>
        <p:spPr/>
      </p:pic>
      <p:sp>
        <p:nvSpPr>
          <p:cNvPr id="3" name="Rubrik 2">
            <a:extLst>
              <a:ext uri="{FF2B5EF4-FFF2-40B4-BE49-F238E27FC236}">
                <a16:creationId xmlns:a16="http://schemas.microsoft.com/office/drawing/2014/main" id="{BD10FDF4-9A36-C158-E361-3F4D20BA115F}"/>
              </a:ext>
            </a:extLst>
          </p:cNvPr>
          <p:cNvSpPr>
            <a:spLocks noGrp="1"/>
          </p:cNvSpPr>
          <p:nvPr>
            <p:ph type="ctrTitle"/>
          </p:nvPr>
        </p:nvSpPr>
        <p:spPr>
          <a:xfrm>
            <a:off x="412238" y="3769524"/>
            <a:ext cx="6473451" cy="2811452"/>
          </a:xfrm>
        </p:spPr>
        <p:txBody>
          <a:bodyPr/>
          <a:lstStyle/>
          <a:p>
            <a:r>
              <a:rPr lang="sv-SE" dirty="0"/>
              <a:t>Nationell strategi för formellt skydd av skog</a:t>
            </a:r>
          </a:p>
        </p:txBody>
      </p:sp>
      <p:sp>
        <p:nvSpPr>
          <p:cNvPr id="4" name="Underrubrik 3">
            <a:extLst>
              <a:ext uri="{FF2B5EF4-FFF2-40B4-BE49-F238E27FC236}">
                <a16:creationId xmlns:a16="http://schemas.microsoft.com/office/drawing/2014/main" id="{D6B3E7BB-82B0-9E8C-2036-6FE33FA6F8C3}"/>
              </a:ext>
            </a:extLst>
          </p:cNvPr>
          <p:cNvSpPr>
            <a:spLocks noGrp="1"/>
          </p:cNvSpPr>
          <p:nvPr>
            <p:ph type="subTitle" idx="1"/>
          </p:nvPr>
        </p:nvSpPr>
        <p:spPr>
          <a:xfrm>
            <a:off x="652825" y="5994400"/>
            <a:ext cx="5992279" cy="488950"/>
          </a:xfrm>
        </p:spPr>
        <p:txBody>
          <a:bodyPr/>
          <a:lstStyle/>
          <a:p>
            <a:r>
              <a:rPr lang="sv-SE" i="1" dirty="0"/>
              <a:t>Fokus: Frivillighet och skyddsvärda skogar</a:t>
            </a:r>
          </a:p>
          <a:p>
            <a:endParaRPr lang="sv-SE" dirty="0"/>
          </a:p>
        </p:txBody>
      </p:sp>
      <p:sp>
        <p:nvSpPr>
          <p:cNvPr id="5" name="Platshållare för bild 4">
            <a:extLst>
              <a:ext uri="{FF2B5EF4-FFF2-40B4-BE49-F238E27FC236}">
                <a16:creationId xmlns:a16="http://schemas.microsoft.com/office/drawing/2014/main" id="{12471B38-3458-BFBF-0EC8-A9007F41F302}"/>
              </a:ext>
              <a:ext uri="{C183D7F6-B498-43B3-948B-1728B52AA6E4}">
                <adec:decorative xmlns:adec="http://schemas.microsoft.com/office/drawing/2017/decorative" val="1"/>
              </a:ext>
            </a:extLst>
          </p:cNvPr>
          <p:cNvSpPr>
            <a:spLocks noGrp="1"/>
          </p:cNvSpPr>
          <p:nvPr>
            <p:ph type="pic" sz="quarter" idx="13"/>
          </p:nvPr>
        </p:nvSpPr>
        <p:spPr/>
        <p:txBody>
          <a:bodyPr/>
          <a:lstStyle/>
          <a:p>
            <a:endParaRPr lang="sv-SE"/>
          </a:p>
        </p:txBody>
      </p:sp>
      <p:sp>
        <p:nvSpPr>
          <p:cNvPr id="8" name="textruta 7">
            <a:extLst>
              <a:ext uri="{FF2B5EF4-FFF2-40B4-BE49-F238E27FC236}">
                <a16:creationId xmlns:a16="http://schemas.microsoft.com/office/drawing/2014/main" id="{9F90DD1B-EAD8-8007-59A1-9FEB53528998}"/>
              </a:ext>
            </a:extLst>
          </p:cNvPr>
          <p:cNvSpPr txBox="1"/>
          <p:nvPr/>
        </p:nvSpPr>
        <p:spPr>
          <a:xfrm>
            <a:off x="10239990" y="6596377"/>
            <a:ext cx="2033946" cy="246221"/>
          </a:xfrm>
          <a:prstGeom prst="rect">
            <a:avLst/>
          </a:prstGeom>
          <a:noFill/>
        </p:spPr>
        <p:txBody>
          <a:bodyPr wrap="square" rtlCol="0">
            <a:spAutoFit/>
          </a:bodyPr>
          <a:lstStyle/>
          <a:p>
            <a:r>
              <a:rPr lang="sv-SE" sz="1000" i="1" dirty="0">
                <a:solidFill>
                  <a:schemeClr val="bg2">
                    <a:lumMod val="95000"/>
                  </a:schemeClr>
                </a:solidFill>
              </a:rPr>
              <a:t>Foto: Michael Andersson, LST T</a:t>
            </a:r>
          </a:p>
        </p:txBody>
      </p:sp>
      <p:pic>
        <p:nvPicPr>
          <p:cNvPr id="6" name="Bildobjekt 5">
            <a:extLst>
              <a:ext uri="{FF2B5EF4-FFF2-40B4-BE49-F238E27FC236}">
                <a16:creationId xmlns:a16="http://schemas.microsoft.com/office/drawing/2014/main" id="{7CB578DF-ECBF-97BC-9D06-3A4D370A41CF}"/>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8092134" y="1452252"/>
            <a:ext cx="3687628" cy="512872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181172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5705886B-FE03-B12D-395F-BA63ACF112E2}"/>
              </a:ext>
            </a:extLst>
          </p:cNvPr>
          <p:cNvSpPr>
            <a:spLocks noGrp="1"/>
          </p:cNvSpPr>
          <p:nvPr>
            <p:ph idx="1"/>
          </p:nvPr>
        </p:nvSpPr>
        <p:spPr>
          <a:xfrm>
            <a:off x="569221" y="1647316"/>
            <a:ext cx="7304390" cy="4451536"/>
          </a:xfrm>
        </p:spPr>
        <p:txBody>
          <a:bodyPr>
            <a:normAutofit lnSpcReduction="10000"/>
          </a:bodyPr>
          <a:lstStyle/>
          <a:p>
            <a:pPr>
              <a:lnSpc>
                <a:spcPct val="100000"/>
              </a:lnSpc>
            </a:pPr>
            <a:r>
              <a:rPr lang="sv-SE" dirty="0"/>
              <a:t>Frivillighet är utgångspunkten - avsteg bör ske restriktivt. </a:t>
            </a:r>
          </a:p>
          <a:p>
            <a:pPr>
              <a:lnSpc>
                <a:spcPct val="100000"/>
              </a:lnSpc>
            </a:pPr>
            <a:r>
              <a:rPr lang="sv-SE" dirty="0"/>
              <a:t>De mest skyddsvärda skogarna är fortsatt högt prioriterade. </a:t>
            </a:r>
            <a:endParaRPr lang="sv-SE" i="1" dirty="0"/>
          </a:p>
          <a:p>
            <a:pPr marL="0" indent="0">
              <a:lnSpc>
                <a:spcPct val="100000"/>
              </a:lnSpc>
              <a:buNone/>
            </a:pPr>
            <a:endParaRPr lang="sv-SE" dirty="0"/>
          </a:p>
          <a:p>
            <a:pPr marL="0" indent="0">
              <a:lnSpc>
                <a:spcPct val="100000"/>
              </a:lnSpc>
              <a:buNone/>
            </a:pPr>
            <a:r>
              <a:rPr lang="sv-SE" dirty="0"/>
              <a:t>Markägarens ansvar förtydligas</a:t>
            </a:r>
          </a:p>
          <a:p>
            <a:pPr lvl="1">
              <a:lnSpc>
                <a:spcPct val="100000"/>
              </a:lnSpc>
            </a:pPr>
            <a:r>
              <a:rPr lang="sv-SE" sz="2000" dirty="0"/>
              <a:t>Formellt skydd ska i större omfattning inledas med en intresseanmälan. </a:t>
            </a:r>
          </a:p>
          <a:p>
            <a:pPr lvl="1">
              <a:lnSpc>
                <a:spcPct val="100000"/>
              </a:lnSpc>
            </a:pPr>
            <a:r>
              <a:rPr lang="sv-SE" sz="2000" dirty="0"/>
              <a:t>Frivilliga avsättningar har stor betydelse för de </a:t>
            </a:r>
            <a:br>
              <a:rPr lang="sv-SE" sz="2000" dirty="0"/>
            </a:br>
            <a:r>
              <a:rPr lang="sv-SE" sz="2000" dirty="0"/>
              <a:t>gemensamma målen.</a:t>
            </a:r>
          </a:p>
          <a:p>
            <a:pPr marL="257175" lvl="1" indent="0">
              <a:lnSpc>
                <a:spcPct val="100000"/>
              </a:lnSpc>
              <a:buNone/>
            </a:pPr>
            <a:endParaRPr lang="sv-SE" sz="2000" dirty="0"/>
          </a:p>
          <a:p>
            <a:pPr marL="0" indent="0">
              <a:lnSpc>
                <a:spcPct val="100000"/>
              </a:lnSpc>
              <a:buNone/>
            </a:pPr>
            <a:r>
              <a:rPr lang="sv-SE" dirty="0"/>
              <a:t>Myndigheterna ska bland annat </a:t>
            </a:r>
          </a:p>
          <a:p>
            <a:pPr lvl="1">
              <a:lnSpc>
                <a:spcPct val="100000"/>
              </a:lnSpc>
            </a:pPr>
            <a:r>
              <a:rPr lang="sv-SE" sz="2000" dirty="0"/>
              <a:t>Prioritera skogar för formellt skydd, utifrån urvals- modellen och tillgänglig budget.</a:t>
            </a:r>
          </a:p>
          <a:p>
            <a:pPr lvl="1">
              <a:lnSpc>
                <a:spcPct val="100000"/>
              </a:lnSpc>
            </a:pPr>
            <a:endParaRPr lang="sv-SE" sz="2000" dirty="0"/>
          </a:p>
        </p:txBody>
      </p:sp>
      <p:sp>
        <p:nvSpPr>
          <p:cNvPr id="5" name="Rubrik 4">
            <a:extLst>
              <a:ext uri="{FF2B5EF4-FFF2-40B4-BE49-F238E27FC236}">
                <a16:creationId xmlns:a16="http://schemas.microsoft.com/office/drawing/2014/main" id="{95987637-0E21-C6BE-983A-AD56AED75F2A}"/>
              </a:ext>
            </a:extLst>
          </p:cNvPr>
          <p:cNvSpPr>
            <a:spLocks noGrp="1"/>
          </p:cNvSpPr>
          <p:nvPr>
            <p:ph type="title"/>
          </p:nvPr>
        </p:nvSpPr>
        <p:spPr>
          <a:xfrm>
            <a:off x="527729" y="313238"/>
            <a:ext cx="10538620" cy="1404000"/>
          </a:xfrm>
        </p:spPr>
        <p:txBody>
          <a:bodyPr anchor="ctr">
            <a:normAutofit/>
          </a:bodyPr>
          <a:lstStyle/>
          <a:p>
            <a:r>
              <a:rPr lang="sv-SE" dirty="0"/>
              <a:t>Vad säger strategin?</a:t>
            </a:r>
          </a:p>
        </p:txBody>
      </p:sp>
      <p:pic>
        <p:nvPicPr>
          <p:cNvPr id="6" name="Bildobjekt 5">
            <a:extLst>
              <a:ext uri="{FF2B5EF4-FFF2-40B4-BE49-F238E27FC236}">
                <a16:creationId xmlns:a16="http://schemas.microsoft.com/office/drawing/2014/main" id="{EA09BA7B-C45D-8E3C-A290-0D4B95F28B1F}"/>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7873611" y="10682"/>
            <a:ext cx="4318389" cy="6098852"/>
          </a:xfrm>
          <a:prstGeom prst="rect">
            <a:avLst/>
          </a:prstGeom>
        </p:spPr>
      </p:pic>
      <p:sp>
        <p:nvSpPr>
          <p:cNvPr id="3" name="textruta 2">
            <a:extLst>
              <a:ext uri="{FF2B5EF4-FFF2-40B4-BE49-F238E27FC236}">
                <a16:creationId xmlns:a16="http://schemas.microsoft.com/office/drawing/2014/main" id="{F0909240-B138-6BD0-EC4E-1D4CCDCAD36B}"/>
              </a:ext>
            </a:extLst>
          </p:cNvPr>
          <p:cNvSpPr txBox="1"/>
          <p:nvPr/>
        </p:nvSpPr>
        <p:spPr>
          <a:xfrm>
            <a:off x="10317769" y="5678647"/>
            <a:ext cx="1874231" cy="430887"/>
          </a:xfrm>
          <a:prstGeom prst="rect">
            <a:avLst/>
          </a:prstGeom>
          <a:noFill/>
        </p:spPr>
        <p:txBody>
          <a:bodyPr wrap="none" rtlCol="0">
            <a:spAutoFit/>
          </a:bodyPr>
          <a:lstStyle/>
          <a:p>
            <a:r>
              <a:rPr lang="sv-SE" sz="1200" i="1" dirty="0">
                <a:solidFill>
                  <a:schemeClr val="bg2"/>
                </a:solidFill>
              </a:rPr>
              <a:t>Gyllenfingersvamp </a:t>
            </a:r>
            <a:br>
              <a:rPr lang="sv-SE" sz="1200" i="1" dirty="0">
                <a:solidFill>
                  <a:schemeClr val="bg2"/>
                </a:solidFill>
              </a:rPr>
            </a:br>
            <a:r>
              <a:rPr lang="sv-SE" sz="1000" i="1" dirty="0">
                <a:solidFill>
                  <a:schemeClr val="bg2"/>
                </a:solidFill>
              </a:rPr>
              <a:t>Foto: Michael Andersson, </a:t>
            </a:r>
            <a:r>
              <a:rPr lang="sv-SE" sz="1000" i="1" dirty="0" err="1">
                <a:solidFill>
                  <a:schemeClr val="bg2"/>
                </a:solidFill>
              </a:rPr>
              <a:t>Lst</a:t>
            </a:r>
            <a:r>
              <a:rPr lang="sv-SE" sz="1000" i="1" dirty="0">
                <a:solidFill>
                  <a:schemeClr val="bg2"/>
                </a:solidFill>
              </a:rPr>
              <a:t> T</a:t>
            </a:r>
            <a:endParaRPr lang="sv-SE" sz="1200" i="1" dirty="0">
              <a:solidFill>
                <a:schemeClr val="bg2"/>
              </a:solidFill>
            </a:endParaRPr>
          </a:p>
        </p:txBody>
      </p:sp>
      <p:pic>
        <p:nvPicPr>
          <p:cNvPr id="7" name="Bildobjekt 6">
            <a:extLst>
              <a:ext uri="{FF2B5EF4-FFF2-40B4-BE49-F238E27FC236}">
                <a16:creationId xmlns:a16="http://schemas.microsoft.com/office/drawing/2014/main" id="{2D058880-FBD8-7A21-95AA-09293C3492C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3634" y="6109534"/>
            <a:ext cx="3140182" cy="748466"/>
          </a:xfrm>
          <a:prstGeom prst="rect">
            <a:avLst/>
          </a:prstGeom>
        </p:spPr>
      </p:pic>
    </p:spTree>
    <p:extLst>
      <p:ext uri="{BB962C8B-B14F-4D97-AF65-F5344CB8AC3E}">
        <p14:creationId xmlns:p14="http://schemas.microsoft.com/office/powerpoint/2010/main" val="4160476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6">
            <a:extLst>
              <a:ext uri="{FF2B5EF4-FFF2-40B4-BE49-F238E27FC236}">
                <a16:creationId xmlns:a16="http://schemas.microsoft.com/office/drawing/2014/main" id="{CAF7974B-B1BB-C772-33CE-E9BE872902B3}"/>
              </a:ext>
            </a:extLst>
          </p:cNvPr>
          <p:cNvSpPr>
            <a:spLocks noGrp="1"/>
          </p:cNvSpPr>
          <p:nvPr>
            <p:ph type="title"/>
          </p:nvPr>
        </p:nvSpPr>
        <p:spPr>
          <a:xfrm>
            <a:off x="362427" y="401650"/>
            <a:ext cx="10537200" cy="650496"/>
          </a:xfrm>
        </p:spPr>
        <p:txBody>
          <a:bodyPr/>
          <a:lstStyle/>
          <a:p>
            <a:r>
              <a:rPr lang="sv-SE"/>
              <a:t>Process för urval och prioritering</a:t>
            </a:r>
            <a:endParaRPr lang="sv-SE" dirty="0">
              <a:solidFill>
                <a:srgbClr val="FF0000"/>
              </a:solidFill>
            </a:endParaRPr>
          </a:p>
        </p:txBody>
      </p:sp>
      <p:pic>
        <p:nvPicPr>
          <p:cNvPr id="10" name="Bildobjekt 9">
            <a:extLst>
              <a:ext uri="{FF2B5EF4-FFF2-40B4-BE49-F238E27FC236}">
                <a16:creationId xmlns:a16="http://schemas.microsoft.com/office/drawing/2014/main" id="{2C56EE87-CF74-0509-E332-D27848867374}"/>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1218472"/>
            <a:ext cx="7980832" cy="4691743"/>
          </a:xfrm>
          <a:prstGeom prst="rect">
            <a:avLst/>
          </a:prstGeom>
        </p:spPr>
      </p:pic>
      <p:pic>
        <p:nvPicPr>
          <p:cNvPr id="5" name="Bildobjekt 4">
            <a:extLst>
              <a:ext uri="{FF2B5EF4-FFF2-40B4-BE49-F238E27FC236}">
                <a16:creationId xmlns:a16="http://schemas.microsoft.com/office/drawing/2014/main" id="{3415E938-53F5-E9B7-32EF-C099D56F1F2B}"/>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7724699" y="2727865"/>
            <a:ext cx="4232896" cy="3099187"/>
          </a:xfrm>
          <a:prstGeom prst="rect">
            <a:avLst/>
          </a:prstGeom>
          <a:ln>
            <a:solidFill>
              <a:schemeClr val="tx1"/>
            </a:solidFill>
          </a:ln>
        </p:spPr>
      </p:pic>
      <p:pic>
        <p:nvPicPr>
          <p:cNvPr id="3" name="Bildobjekt 2">
            <a:extLst>
              <a:ext uri="{FF2B5EF4-FFF2-40B4-BE49-F238E27FC236}">
                <a16:creationId xmlns:a16="http://schemas.microsoft.com/office/drawing/2014/main" id="{33FEE79A-C3E3-9E51-33B9-E30C543CB67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43634" y="6109534"/>
            <a:ext cx="3140182" cy="748466"/>
          </a:xfrm>
          <a:prstGeom prst="rect">
            <a:avLst/>
          </a:prstGeom>
        </p:spPr>
      </p:pic>
    </p:spTree>
    <p:extLst>
      <p:ext uri="{BB962C8B-B14F-4D97-AF65-F5344CB8AC3E}">
        <p14:creationId xmlns:p14="http://schemas.microsoft.com/office/powerpoint/2010/main" val="3087549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561DC-7E8D-DAF7-84DA-29104A7DA20D}"/>
            </a:ext>
          </a:extLst>
        </p:cNvPr>
        <p:cNvGrpSpPr/>
        <p:nvPr/>
      </p:nvGrpSpPr>
      <p:grpSpPr>
        <a:xfrm>
          <a:off x="0" y="0"/>
          <a:ext cx="0" cy="0"/>
          <a:chOff x="0" y="0"/>
          <a:chExt cx="0" cy="0"/>
        </a:xfrm>
      </p:grpSpPr>
      <p:pic>
        <p:nvPicPr>
          <p:cNvPr id="4" name="Bildobjekt 3">
            <a:extLst>
              <a:ext uri="{FF2B5EF4-FFF2-40B4-BE49-F238E27FC236}">
                <a16:creationId xmlns:a16="http://schemas.microsoft.com/office/drawing/2014/main" id="{A87648B1-70BF-EC51-43C1-0116E41FB64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Platshållare för innehåll 1">
            <a:extLst>
              <a:ext uri="{FF2B5EF4-FFF2-40B4-BE49-F238E27FC236}">
                <a16:creationId xmlns:a16="http://schemas.microsoft.com/office/drawing/2014/main" id="{F7379249-735C-7A27-3726-F13313BD8BBA}"/>
              </a:ext>
            </a:extLst>
          </p:cNvPr>
          <p:cNvSpPr>
            <a:spLocks noGrp="1"/>
          </p:cNvSpPr>
          <p:nvPr>
            <p:ph idx="1"/>
          </p:nvPr>
        </p:nvSpPr>
        <p:spPr>
          <a:xfrm>
            <a:off x="730320" y="2656870"/>
            <a:ext cx="4285072" cy="2603544"/>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p:spPr>
        <p:txBody>
          <a:bodyPr/>
          <a:lstStyle/>
          <a:p>
            <a:pPr marL="0" indent="0">
              <a:buNone/>
            </a:pPr>
            <a:r>
              <a:rPr lang="sv-SE" b="1" dirty="0">
                <a:solidFill>
                  <a:schemeClr val="tx1">
                    <a:lumMod val="50000"/>
                    <a:lumOff val="50000"/>
                  </a:schemeClr>
                </a:solidFill>
              </a:rPr>
              <a:t>Särskilt prioriterade skogstyper</a:t>
            </a:r>
          </a:p>
          <a:p>
            <a:r>
              <a:rPr lang="sv-SE" dirty="0"/>
              <a:t>Kalkbarrskog </a:t>
            </a:r>
          </a:p>
          <a:p>
            <a:r>
              <a:rPr lang="sv-SE" dirty="0"/>
              <a:t>Ädellövskog </a:t>
            </a:r>
          </a:p>
          <a:p>
            <a:r>
              <a:rPr lang="sv-SE" dirty="0" err="1"/>
              <a:t>Svämlövskog</a:t>
            </a:r>
            <a:r>
              <a:rPr lang="sv-SE" dirty="0"/>
              <a:t> </a:t>
            </a:r>
          </a:p>
          <a:p>
            <a:r>
              <a:rPr lang="sv-SE" dirty="0"/>
              <a:t>Lövsumpskog </a:t>
            </a:r>
          </a:p>
          <a:p>
            <a:r>
              <a:rPr lang="sv-SE" dirty="0" err="1"/>
              <a:t>Åsbarrskog</a:t>
            </a:r>
            <a:endParaRPr lang="sv-SE" dirty="0"/>
          </a:p>
          <a:p>
            <a:pPr marL="0" indent="0">
              <a:buNone/>
            </a:pPr>
            <a:endParaRPr lang="sv-SE" dirty="0"/>
          </a:p>
        </p:txBody>
      </p:sp>
      <p:sp>
        <p:nvSpPr>
          <p:cNvPr id="5" name="Rubrik 4">
            <a:extLst>
              <a:ext uri="{FF2B5EF4-FFF2-40B4-BE49-F238E27FC236}">
                <a16:creationId xmlns:a16="http://schemas.microsoft.com/office/drawing/2014/main" id="{B0BF2EB6-14B5-3CF0-007D-49C6EC80A961}"/>
              </a:ext>
            </a:extLst>
          </p:cNvPr>
          <p:cNvSpPr>
            <a:spLocks noGrp="1"/>
          </p:cNvSpPr>
          <p:nvPr>
            <p:ph type="title"/>
          </p:nvPr>
        </p:nvSpPr>
        <p:spPr>
          <a:xfrm>
            <a:off x="730320" y="611189"/>
            <a:ext cx="10870694" cy="959346"/>
          </a:xfrm>
        </p:spPr>
        <p:txBody>
          <a:bodyPr/>
          <a:lstStyle/>
          <a:p>
            <a:r>
              <a:rPr lang="sv-SE" dirty="0">
                <a:solidFill>
                  <a:schemeClr val="bg2"/>
                </a:solidFill>
                <a:effectLst>
                  <a:outerShdw blurRad="38100" dist="38100" dir="2700000" algn="tl">
                    <a:srgbClr val="000000">
                      <a:alpha val="43137"/>
                    </a:srgbClr>
                  </a:outerShdw>
                </a:effectLst>
              </a:rPr>
              <a:t>Vilka skogar ska skyddas? </a:t>
            </a:r>
            <a:endParaRPr lang="sv-SE" b="0" i="1" dirty="0">
              <a:solidFill>
                <a:schemeClr val="bg2"/>
              </a:solidFill>
              <a:effectLst>
                <a:outerShdw blurRad="38100" dist="38100" dir="2700000" algn="tl">
                  <a:srgbClr val="000000">
                    <a:alpha val="43137"/>
                  </a:srgbClr>
                </a:outerShdw>
              </a:effectLst>
            </a:endParaRPr>
          </a:p>
        </p:txBody>
      </p:sp>
      <p:sp>
        <p:nvSpPr>
          <p:cNvPr id="9" name="textruta 8">
            <a:extLst>
              <a:ext uri="{FF2B5EF4-FFF2-40B4-BE49-F238E27FC236}">
                <a16:creationId xmlns:a16="http://schemas.microsoft.com/office/drawing/2014/main" id="{82A6CE72-4B85-BC03-432B-2793972AF19E}"/>
              </a:ext>
            </a:extLst>
          </p:cNvPr>
          <p:cNvSpPr txBox="1"/>
          <p:nvPr/>
        </p:nvSpPr>
        <p:spPr>
          <a:xfrm>
            <a:off x="5294231" y="2656870"/>
            <a:ext cx="6618930" cy="3659528"/>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p:spPr>
        <p:txBody>
          <a:bodyPr wrap="square">
            <a:spAutoFit/>
          </a:bodyPr>
          <a:lstStyle/>
          <a:p>
            <a:pPr>
              <a:lnSpc>
                <a:spcPct val="110000"/>
              </a:lnSpc>
              <a:spcBef>
                <a:spcPts val="600"/>
              </a:spcBef>
              <a:buFont typeface="Arial" panose="020B0604020202020204" pitchFamily="34" charset="0"/>
            </a:pPr>
            <a:r>
              <a:rPr lang="sv-SE" sz="2000" b="1" dirty="0">
                <a:solidFill>
                  <a:schemeClr val="tx1">
                    <a:lumMod val="50000"/>
                    <a:lumOff val="50000"/>
                  </a:schemeClr>
                </a:solidFill>
              </a:rPr>
              <a:t>Övriga prioriterade skogstyper som berör länet</a:t>
            </a:r>
          </a:p>
          <a:p>
            <a:pPr marL="228600" indent="-228600">
              <a:lnSpc>
                <a:spcPct val="110000"/>
              </a:lnSpc>
              <a:spcBef>
                <a:spcPts val="600"/>
              </a:spcBef>
              <a:buFont typeface="Arial" panose="020B0604020202020204" pitchFamily="34" charset="0"/>
              <a:buChar char="•"/>
            </a:pPr>
            <a:r>
              <a:rPr lang="sv-SE" sz="2000" dirty="0"/>
              <a:t>Triviallövskog med ädellövinslag</a:t>
            </a:r>
          </a:p>
          <a:p>
            <a:pPr marL="228600" indent="-228600">
              <a:lnSpc>
                <a:spcPct val="110000"/>
              </a:lnSpc>
              <a:spcBef>
                <a:spcPts val="600"/>
              </a:spcBef>
              <a:buFont typeface="Arial" panose="020B0604020202020204" pitchFamily="34" charset="0"/>
              <a:buChar char="•"/>
            </a:pPr>
            <a:r>
              <a:rPr lang="sv-SE" sz="2000" dirty="0"/>
              <a:t>Sandbarrskog </a:t>
            </a:r>
          </a:p>
          <a:p>
            <a:pPr marL="228600" indent="-228600">
              <a:lnSpc>
                <a:spcPct val="110000"/>
              </a:lnSpc>
              <a:spcBef>
                <a:spcPts val="600"/>
              </a:spcBef>
              <a:buFont typeface="Arial" panose="020B0604020202020204" pitchFamily="34" charset="0"/>
              <a:buChar char="•"/>
            </a:pPr>
            <a:r>
              <a:rPr lang="sv-SE" sz="2000" dirty="0"/>
              <a:t>Större naturskog i </a:t>
            </a:r>
            <a:r>
              <a:rPr lang="sv-SE" sz="2000" dirty="0" err="1"/>
              <a:t>boreonemoral</a:t>
            </a:r>
            <a:r>
              <a:rPr lang="sv-SE" sz="2000" dirty="0"/>
              <a:t> region</a:t>
            </a:r>
          </a:p>
          <a:p>
            <a:pPr marL="228600" indent="-228600">
              <a:lnSpc>
                <a:spcPct val="110000"/>
              </a:lnSpc>
              <a:spcBef>
                <a:spcPts val="600"/>
              </a:spcBef>
              <a:buFont typeface="Arial" panose="020B0604020202020204" pitchFamily="34" charset="0"/>
              <a:buChar char="•"/>
            </a:pPr>
            <a:r>
              <a:rPr lang="sv-SE" sz="2000" dirty="0"/>
              <a:t>Medelålders – till sena lövsuccessioner på frisk mark i boreal och </a:t>
            </a:r>
            <a:r>
              <a:rPr lang="sv-SE" sz="2000" dirty="0" err="1"/>
              <a:t>boreonemoral</a:t>
            </a:r>
            <a:r>
              <a:rPr lang="sv-SE" sz="2000" dirty="0"/>
              <a:t> region</a:t>
            </a:r>
          </a:p>
          <a:p>
            <a:pPr marL="228600" indent="-228600">
              <a:lnSpc>
                <a:spcPct val="110000"/>
              </a:lnSpc>
              <a:spcBef>
                <a:spcPts val="600"/>
              </a:spcBef>
              <a:buFont typeface="Arial" panose="020B0604020202020204" pitchFamily="34" charset="0"/>
              <a:buChar char="•"/>
            </a:pPr>
            <a:r>
              <a:rPr lang="sv-SE" sz="2000" dirty="0"/>
              <a:t>Brandfält i boreal och </a:t>
            </a:r>
            <a:r>
              <a:rPr lang="sv-SE" sz="2000" dirty="0" err="1"/>
              <a:t>boreonemoral</a:t>
            </a:r>
            <a:r>
              <a:rPr lang="sv-SE" sz="2000" dirty="0"/>
              <a:t> region</a:t>
            </a:r>
          </a:p>
          <a:p>
            <a:pPr marL="228600" indent="-228600">
              <a:lnSpc>
                <a:spcPct val="110000"/>
              </a:lnSpc>
              <a:spcBef>
                <a:spcPts val="600"/>
              </a:spcBef>
              <a:buFont typeface="Arial" panose="020B0604020202020204" pitchFamily="34" charset="0"/>
              <a:buChar char="•"/>
            </a:pPr>
            <a:r>
              <a:rPr lang="sv-SE" sz="2000" dirty="0"/>
              <a:t>Äldre betespräglad skog</a:t>
            </a:r>
          </a:p>
          <a:p>
            <a:pPr marL="228600" indent="-228600">
              <a:lnSpc>
                <a:spcPct val="110000"/>
              </a:lnSpc>
              <a:spcBef>
                <a:spcPts val="600"/>
              </a:spcBef>
              <a:buFont typeface="Arial" panose="020B0604020202020204" pitchFamily="34" charset="0"/>
              <a:buChar char="•"/>
            </a:pPr>
            <a:r>
              <a:rPr lang="sv-SE" sz="2000" dirty="0"/>
              <a:t>Barrskog med hög bonitet </a:t>
            </a:r>
          </a:p>
        </p:txBody>
      </p:sp>
      <p:sp>
        <p:nvSpPr>
          <p:cNvPr id="20" name="textruta 19">
            <a:extLst>
              <a:ext uri="{FF2B5EF4-FFF2-40B4-BE49-F238E27FC236}">
                <a16:creationId xmlns:a16="http://schemas.microsoft.com/office/drawing/2014/main" id="{AD2AD0EB-D362-8963-4EAD-20C84CCBA640}"/>
              </a:ext>
            </a:extLst>
          </p:cNvPr>
          <p:cNvSpPr txBox="1"/>
          <p:nvPr/>
        </p:nvSpPr>
        <p:spPr>
          <a:xfrm>
            <a:off x="10260016" y="6534053"/>
            <a:ext cx="1641924" cy="276999"/>
          </a:xfrm>
          <a:prstGeom prst="rect">
            <a:avLst/>
          </a:prstGeom>
          <a:noFill/>
        </p:spPr>
        <p:txBody>
          <a:bodyPr wrap="none" rtlCol="0">
            <a:spAutoFit/>
          </a:bodyPr>
          <a:lstStyle/>
          <a:p>
            <a:r>
              <a:rPr lang="sv-SE" sz="1200" i="1" dirty="0">
                <a:solidFill>
                  <a:schemeClr val="bg2"/>
                </a:solidFill>
              </a:rPr>
              <a:t>Foto: Kjell Store, LST T</a:t>
            </a:r>
          </a:p>
        </p:txBody>
      </p:sp>
    </p:spTree>
    <p:extLst>
      <p:ext uri="{BB962C8B-B14F-4D97-AF65-F5344CB8AC3E}">
        <p14:creationId xmlns:p14="http://schemas.microsoft.com/office/powerpoint/2010/main" val="3257091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0EB2693B-4F7F-AE19-8775-880C9B7F6256}"/>
              </a:ext>
            </a:extLst>
          </p:cNvPr>
          <p:cNvSpPr>
            <a:spLocks noGrp="1"/>
          </p:cNvSpPr>
          <p:nvPr>
            <p:ph idx="1"/>
          </p:nvPr>
        </p:nvSpPr>
        <p:spPr>
          <a:xfrm>
            <a:off x="838360" y="1628999"/>
            <a:ext cx="7280403" cy="4248289"/>
          </a:xfrm>
        </p:spPr>
        <p:txBody>
          <a:bodyPr/>
          <a:lstStyle/>
          <a:p>
            <a:pPr marL="0" indent="0">
              <a:buNone/>
            </a:pPr>
            <a:r>
              <a:rPr lang="sv-SE" dirty="0"/>
              <a:t>Vi önskar i första hand områden av rätt kvalitet och helst prioriterad eller särskilt prioriterad skogstyp. </a:t>
            </a:r>
          </a:p>
          <a:p>
            <a:pPr marL="0" indent="0">
              <a:buNone/>
            </a:pPr>
            <a:endParaRPr lang="sv-SE" dirty="0"/>
          </a:p>
          <a:p>
            <a:pPr>
              <a:buFont typeface="Wingdings" panose="05000000000000000000" pitchFamily="2" charset="2"/>
              <a:buChar char="Ø"/>
            </a:pPr>
            <a:r>
              <a:rPr lang="sv-SE" b="1" dirty="0"/>
              <a:t> Skogsstyrelsen </a:t>
            </a:r>
            <a:r>
              <a:rPr lang="sv-SE" dirty="0"/>
              <a:t>(&lt;20ha): </a:t>
            </a:r>
            <a:br>
              <a:rPr lang="sv-SE" dirty="0"/>
            </a:br>
            <a:r>
              <a:rPr lang="sv-SE" dirty="0"/>
              <a:t>”Intresseanmälan skydd av skog” via ”Mina sidor” eller blankett på hemsidan. </a:t>
            </a:r>
          </a:p>
          <a:p>
            <a:pPr marL="0" indent="0">
              <a:buNone/>
            </a:pPr>
            <a:endParaRPr lang="sv-SE" dirty="0"/>
          </a:p>
          <a:p>
            <a:pPr>
              <a:buFont typeface="Wingdings" panose="05000000000000000000" pitchFamily="2" charset="2"/>
              <a:buChar char="Ø"/>
            </a:pPr>
            <a:r>
              <a:rPr lang="sv-SE" b="1" dirty="0"/>
              <a:t> Länsstyrelsen </a:t>
            </a:r>
            <a:r>
              <a:rPr lang="sv-SE" dirty="0"/>
              <a:t>(främst större objekt): </a:t>
            </a:r>
            <a:br>
              <a:rPr lang="sv-SE" dirty="0"/>
            </a:br>
            <a:r>
              <a:rPr lang="sv-SE" dirty="0"/>
              <a:t>Formulär ”Anmäl intresse för att bevara naturvärden” via hemsidan eller blankett.</a:t>
            </a:r>
          </a:p>
          <a:p>
            <a:pPr marL="0" indent="0">
              <a:buNone/>
            </a:pPr>
            <a:endParaRPr lang="sv-SE" dirty="0"/>
          </a:p>
        </p:txBody>
      </p:sp>
      <p:sp>
        <p:nvSpPr>
          <p:cNvPr id="4" name="Rubrik 3">
            <a:extLst>
              <a:ext uri="{FF2B5EF4-FFF2-40B4-BE49-F238E27FC236}">
                <a16:creationId xmlns:a16="http://schemas.microsoft.com/office/drawing/2014/main" id="{05AAD0D3-F603-FDA4-98F3-ABD061F8397C}"/>
              </a:ext>
            </a:extLst>
          </p:cNvPr>
          <p:cNvSpPr>
            <a:spLocks noGrp="1"/>
          </p:cNvSpPr>
          <p:nvPr>
            <p:ph type="title"/>
          </p:nvPr>
        </p:nvSpPr>
        <p:spPr>
          <a:xfrm>
            <a:off x="761578" y="502251"/>
            <a:ext cx="10879920" cy="1135380"/>
          </a:xfrm>
        </p:spPr>
        <p:txBody>
          <a:bodyPr/>
          <a:lstStyle/>
          <a:p>
            <a:r>
              <a:rPr lang="sv-SE" dirty="0"/>
              <a:t>Intresseanmälan - formellt skydd</a:t>
            </a:r>
          </a:p>
        </p:txBody>
      </p:sp>
      <p:pic>
        <p:nvPicPr>
          <p:cNvPr id="5" name="Bildobjekt 4">
            <a:extLst>
              <a:ext uri="{FF2B5EF4-FFF2-40B4-BE49-F238E27FC236}">
                <a16:creationId xmlns:a16="http://schemas.microsoft.com/office/drawing/2014/main" id="{A364C219-7147-E6AF-0263-50F375D83F8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22114" y="1423072"/>
            <a:ext cx="3131525" cy="4417968"/>
          </a:xfrm>
          <a:prstGeom prst="rect">
            <a:avLst/>
          </a:prstGeom>
          <a:ln>
            <a:solidFill>
              <a:schemeClr val="tx1"/>
            </a:solidFill>
          </a:ln>
        </p:spPr>
      </p:pic>
      <p:pic>
        <p:nvPicPr>
          <p:cNvPr id="6" name="Bildobjekt 5">
            <a:extLst>
              <a:ext uri="{FF2B5EF4-FFF2-40B4-BE49-F238E27FC236}">
                <a16:creationId xmlns:a16="http://schemas.microsoft.com/office/drawing/2014/main" id="{527ECE89-66AF-D756-4A97-7F4312B16F6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3634" y="6095020"/>
            <a:ext cx="3140182" cy="748466"/>
          </a:xfrm>
          <a:prstGeom prst="rect">
            <a:avLst/>
          </a:prstGeom>
        </p:spPr>
      </p:pic>
    </p:spTree>
    <p:extLst>
      <p:ext uri="{BB962C8B-B14F-4D97-AF65-F5344CB8AC3E}">
        <p14:creationId xmlns:p14="http://schemas.microsoft.com/office/powerpoint/2010/main" val="35387862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A4720-EB25-8E77-F7F9-E272471BC20E}"/>
            </a:ext>
          </a:extLst>
        </p:cNvPr>
        <p:cNvGrpSpPr/>
        <p:nvPr/>
      </p:nvGrpSpPr>
      <p:grpSpPr>
        <a:xfrm>
          <a:off x="0" y="0"/>
          <a:ext cx="0" cy="0"/>
          <a:chOff x="0" y="0"/>
          <a:chExt cx="0" cy="0"/>
        </a:xfrm>
      </p:grpSpPr>
      <p:pic>
        <p:nvPicPr>
          <p:cNvPr id="12" name="Bildobjekt 11">
            <a:extLst>
              <a:ext uri="{FF2B5EF4-FFF2-40B4-BE49-F238E27FC236}">
                <a16:creationId xmlns:a16="http://schemas.microsoft.com/office/drawing/2014/main" id="{0B0CC342-D0EA-32D5-764D-99AB705F46B2}"/>
              </a:ext>
            </a:extLst>
          </p:cNvPr>
          <p:cNvPicPr>
            <a:picLocks noChangeAspect="1"/>
          </p:cNvPicPr>
          <p:nvPr/>
        </p:nvPicPr>
        <p:blipFill>
          <a:blip r:embed="rId3"/>
          <a:stretch>
            <a:fillRect/>
          </a:stretch>
        </p:blipFill>
        <p:spPr>
          <a:xfrm>
            <a:off x="3705861" y="1300538"/>
            <a:ext cx="7251760" cy="4307724"/>
          </a:xfrm>
          <a:prstGeom prst="rect">
            <a:avLst/>
          </a:prstGeom>
        </p:spPr>
      </p:pic>
      <p:sp>
        <p:nvSpPr>
          <p:cNvPr id="13" name="Rubrik 4">
            <a:extLst>
              <a:ext uri="{FF2B5EF4-FFF2-40B4-BE49-F238E27FC236}">
                <a16:creationId xmlns:a16="http://schemas.microsoft.com/office/drawing/2014/main" id="{46E0145F-C044-E9B6-416D-9F9625BB1E31}"/>
              </a:ext>
            </a:extLst>
          </p:cNvPr>
          <p:cNvSpPr>
            <a:spLocks noGrp="1"/>
          </p:cNvSpPr>
          <p:nvPr>
            <p:ph type="title"/>
          </p:nvPr>
        </p:nvSpPr>
        <p:spPr>
          <a:xfrm>
            <a:off x="3378200" y="141888"/>
            <a:ext cx="7091680" cy="1092552"/>
          </a:xfrm>
        </p:spPr>
        <p:txBody>
          <a:bodyPr/>
          <a:lstStyle/>
          <a:p>
            <a:r>
              <a:rPr lang="sv-SE" sz="3600" dirty="0"/>
              <a:t>Vem äger skogen i Örebro län?</a:t>
            </a:r>
          </a:p>
        </p:txBody>
      </p:sp>
      <p:sp>
        <p:nvSpPr>
          <p:cNvPr id="7" name="textruta 6">
            <a:extLst>
              <a:ext uri="{FF2B5EF4-FFF2-40B4-BE49-F238E27FC236}">
                <a16:creationId xmlns:a16="http://schemas.microsoft.com/office/drawing/2014/main" id="{36051623-3FA8-5A31-44AE-6E7727B7B231}"/>
              </a:ext>
            </a:extLst>
          </p:cNvPr>
          <p:cNvSpPr txBox="1"/>
          <p:nvPr/>
        </p:nvSpPr>
        <p:spPr>
          <a:xfrm>
            <a:off x="1674020" y="5317728"/>
            <a:ext cx="3209130" cy="369332"/>
          </a:xfrm>
          <a:prstGeom prst="rect">
            <a:avLst/>
          </a:prstGeom>
          <a:noFill/>
        </p:spPr>
        <p:txBody>
          <a:bodyPr wrap="square">
            <a:spAutoFit/>
          </a:bodyPr>
          <a:lstStyle/>
          <a:p>
            <a:pPr fontAlgn="t">
              <a:lnSpc>
                <a:spcPct val="100000"/>
              </a:lnSpc>
              <a:buNone/>
            </a:pPr>
            <a:r>
              <a:rPr lang="sv-SE" sz="1800" b="0" i="0" dirty="0">
                <a:effectLst/>
                <a:latin typeface="Segoe UI" panose="020B0502040204020203" pitchFamily="34" charset="0"/>
              </a:rPr>
              <a:t>SCB</a:t>
            </a:r>
          </a:p>
        </p:txBody>
      </p:sp>
      <p:pic>
        <p:nvPicPr>
          <p:cNvPr id="3" name="Bildobjekt 2">
            <a:extLst>
              <a:ext uri="{FF2B5EF4-FFF2-40B4-BE49-F238E27FC236}">
                <a16:creationId xmlns:a16="http://schemas.microsoft.com/office/drawing/2014/main" id="{BA941E6A-2E83-A383-0CA2-7B88D8C0351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6058" y="6098104"/>
            <a:ext cx="3140182" cy="748466"/>
          </a:xfrm>
          <a:prstGeom prst="rect">
            <a:avLst/>
          </a:prstGeom>
        </p:spPr>
      </p:pic>
    </p:spTree>
    <p:extLst>
      <p:ext uri="{BB962C8B-B14F-4D97-AF65-F5344CB8AC3E}">
        <p14:creationId xmlns:p14="http://schemas.microsoft.com/office/powerpoint/2010/main" val="35946204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315A4-5AA2-97F7-7DBA-D4CC1F0F1ED6}"/>
            </a:ext>
          </a:extLst>
        </p:cNvPr>
        <p:cNvGrpSpPr/>
        <p:nvPr/>
      </p:nvGrpSpPr>
      <p:grpSpPr>
        <a:xfrm>
          <a:off x="0" y="0"/>
          <a:ext cx="0" cy="0"/>
          <a:chOff x="0" y="0"/>
          <a:chExt cx="0" cy="0"/>
        </a:xfrm>
      </p:grpSpPr>
      <p:sp>
        <p:nvSpPr>
          <p:cNvPr id="13" name="Rubrik 4">
            <a:extLst>
              <a:ext uri="{FF2B5EF4-FFF2-40B4-BE49-F238E27FC236}">
                <a16:creationId xmlns:a16="http://schemas.microsoft.com/office/drawing/2014/main" id="{AB4025E9-4A82-CDAB-840F-0E5485FE4A81}"/>
              </a:ext>
            </a:extLst>
          </p:cNvPr>
          <p:cNvSpPr>
            <a:spLocks noGrp="1"/>
          </p:cNvSpPr>
          <p:nvPr>
            <p:ph type="title"/>
          </p:nvPr>
        </p:nvSpPr>
        <p:spPr>
          <a:xfrm>
            <a:off x="151595" y="289323"/>
            <a:ext cx="10584022" cy="765810"/>
          </a:xfrm>
        </p:spPr>
        <p:txBody>
          <a:bodyPr/>
          <a:lstStyle/>
          <a:p>
            <a:pPr fontAlgn="t"/>
            <a:r>
              <a:rPr lang="sv-SE" sz="2800" b="0" dirty="0"/>
              <a:t>Beståndstyper i Örebro län (andel av virkesförrådet)</a:t>
            </a:r>
          </a:p>
        </p:txBody>
      </p:sp>
      <p:sp>
        <p:nvSpPr>
          <p:cNvPr id="5" name="textruta 4">
            <a:extLst>
              <a:ext uri="{FF2B5EF4-FFF2-40B4-BE49-F238E27FC236}">
                <a16:creationId xmlns:a16="http://schemas.microsoft.com/office/drawing/2014/main" id="{46814E79-ADA1-578B-78A8-659FAF576C97}"/>
              </a:ext>
            </a:extLst>
          </p:cNvPr>
          <p:cNvSpPr txBox="1"/>
          <p:nvPr/>
        </p:nvSpPr>
        <p:spPr>
          <a:xfrm>
            <a:off x="384189" y="5561866"/>
            <a:ext cx="3008818" cy="261610"/>
          </a:xfrm>
          <a:prstGeom prst="rect">
            <a:avLst/>
          </a:prstGeom>
          <a:noFill/>
        </p:spPr>
        <p:txBody>
          <a:bodyPr wrap="square">
            <a:spAutoFit/>
          </a:bodyPr>
          <a:lstStyle/>
          <a:p>
            <a:pPr fontAlgn="t">
              <a:lnSpc>
                <a:spcPct val="100000"/>
              </a:lnSpc>
              <a:buNone/>
            </a:pPr>
            <a:r>
              <a:rPr lang="sv-SE" sz="1100" b="0" i="0" dirty="0">
                <a:effectLst/>
                <a:latin typeface="+mn-lt"/>
              </a:rPr>
              <a:t>SLU Riksskogstaxeringen</a:t>
            </a:r>
            <a:endParaRPr lang="sv-SE" sz="1100" b="0" i="0" dirty="0">
              <a:effectLst/>
              <a:latin typeface="Segoe UI" panose="020B0502040204020203" pitchFamily="34" charset="0"/>
            </a:endParaRPr>
          </a:p>
        </p:txBody>
      </p:sp>
      <p:pic>
        <p:nvPicPr>
          <p:cNvPr id="4" name="Bildobjekt 3">
            <a:extLst>
              <a:ext uri="{FF2B5EF4-FFF2-40B4-BE49-F238E27FC236}">
                <a16:creationId xmlns:a16="http://schemas.microsoft.com/office/drawing/2014/main" id="{ABAB2F21-68BE-FBC5-70E4-F20749D08911}"/>
              </a:ext>
            </a:extLst>
          </p:cNvPr>
          <p:cNvPicPr>
            <a:picLocks noChangeAspect="1"/>
          </p:cNvPicPr>
          <p:nvPr/>
        </p:nvPicPr>
        <p:blipFill>
          <a:blip r:embed="rId3"/>
          <a:stretch>
            <a:fillRect/>
          </a:stretch>
        </p:blipFill>
        <p:spPr>
          <a:xfrm>
            <a:off x="9231208" y="141888"/>
            <a:ext cx="3008818" cy="6716112"/>
          </a:xfrm>
          <a:prstGeom prst="rect">
            <a:avLst/>
          </a:prstGeom>
        </p:spPr>
      </p:pic>
      <p:pic>
        <p:nvPicPr>
          <p:cNvPr id="6" name="Bildobjekt 5">
            <a:extLst>
              <a:ext uri="{FF2B5EF4-FFF2-40B4-BE49-F238E27FC236}">
                <a16:creationId xmlns:a16="http://schemas.microsoft.com/office/drawing/2014/main" id="{525B8A6F-0A44-285F-89DB-E6BFFFC2232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6058" y="6109534"/>
            <a:ext cx="3140182" cy="748466"/>
          </a:xfrm>
          <a:prstGeom prst="rect">
            <a:avLst/>
          </a:prstGeom>
        </p:spPr>
      </p:pic>
      <p:pic>
        <p:nvPicPr>
          <p:cNvPr id="2" name="Bildobjekt 1" descr="pie_final.png">
            <a:extLst>
              <a:ext uri="{FF2B5EF4-FFF2-40B4-BE49-F238E27FC236}">
                <a16:creationId xmlns:a16="http://schemas.microsoft.com/office/drawing/2014/main" id="{858B313B-787D-D285-2F77-9CC4B8BCECA8}"/>
              </a:ext>
            </a:extLst>
          </p:cNvPr>
          <p:cNvPicPr>
            <a:picLocks noChangeAspect="1"/>
          </p:cNvPicPr>
          <p:nvPr/>
        </p:nvPicPr>
        <p:blipFill>
          <a:blip r:embed="rId5"/>
          <a:stretch>
            <a:fillRect/>
          </a:stretch>
        </p:blipFill>
        <p:spPr>
          <a:xfrm>
            <a:off x="0" y="1256048"/>
            <a:ext cx="7979119" cy="4127483"/>
          </a:xfrm>
          <a:prstGeom prst="rect">
            <a:avLst/>
          </a:prstGeom>
        </p:spPr>
      </p:pic>
    </p:spTree>
    <p:extLst>
      <p:ext uri="{BB962C8B-B14F-4D97-AF65-F5344CB8AC3E}">
        <p14:creationId xmlns:p14="http://schemas.microsoft.com/office/powerpoint/2010/main" val="42935314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41484F6F-5788-C95F-6AA2-172FFA82F324}"/>
              </a:ext>
            </a:extLst>
          </p:cNvPr>
          <p:cNvSpPr>
            <a:spLocks noGrp="1"/>
          </p:cNvSpPr>
          <p:nvPr>
            <p:ph idx="1"/>
          </p:nvPr>
        </p:nvSpPr>
        <p:spPr>
          <a:xfrm>
            <a:off x="353933" y="1209804"/>
            <a:ext cx="7659767" cy="4035295"/>
          </a:xfrm>
        </p:spPr>
        <p:txBody>
          <a:bodyPr/>
          <a:lstStyle/>
          <a:p>
            <a:pPr marL="0" indent="0">
              <a:buNone/>
            </a:pPr>
            <a:r>
              <a:rPr lang="sv-SE" dirty="0"/>
              <a:t>2025 bedömdes trenden för utvecklingen i miljön som negativ i Örebro län och att miljökvalitetsmålet inte nås till 2030.</a:t>
            </a:r>
          </a:p>
          <a:p>
            <a:pPr marL="0" indent="0">
              <a:buNone/>
            </a:pPr>
            <a:endParaRPr lang="sv-SE" dirty="0"/>
          </a:p>
          <a:p>
            <a:pPr marL="0" indent="0">
              <a:buNone/>
            </a:pPr>
            <a:r>
              <a:rPr lang="sv-SE" dirty="0"/>
              <a:t>Bakomliggande orsaker till bedömningen, några exempel</a:t>
            </a:r>
          </a:p>
          <a:p>
            <a:pPr>
              <a:buFontTx/>
              <a:buChar char="-"/>
            </a:pPr>
            <a:r>
              <a:rPr lang="sv-SE" dirty="0"/>
              <a:t>Mindre medel för att skydda och sköta skyddade områden</a:t>
            </a:r>
          </a:p>
          <a:p>
            <a:pPr>
              <a:buFontTx/>
              <a:buChar char="-"/>
            </a:pPr>
            <a:r>
              <a:rPr lang="sv-SE" dirty="0"/>
              <a:t>Mindre medel till åtgärdsprogram för hotade arter och statliga stöd (LONA)</a:t>
            </a:r>
          </a:p>
          <a:p>
            <a:pPr>
              <a:buFontTx/>
              <a:buChar char="-"/>
            </a:pPr>
            <a:r>
              <a:rPr lang="sv-SE" dirty="0"/>
              <a:t>Uppföljning av lämnad hänsyn där verksamhetsutövaren har stor rådighet blir inte bättre utan har negativa tendenser</a:t>
            </a:r>
          </a:p>
        </p:txBody>
      </p:sp>
      <p:sp>
        <p:nvSpPr>
          <p:cNvPr id="4" name="Rubrik 3">
            <a:extLst>
              <a:ext uri="{FF2B5EF4-FFF2-40B4-BE49-F238E27FC236}">
                <a16:creationId xmlns:a16="http://schemas.microsoft.com/office/drawing/2014/main" id="{E63DE82B-2238-A2BD-9F7B-B2C33752CCBF}"/>
              </a:ext>
            </a:extLst>
          </p:cNvPr>
          <p:cNvSpPr>
            <a:spLocks noGrp="1"/>
          </p:cNvSpPr>
          <p:nvPr>
            <p:ph type="title"/>
          </p:nvPr>
        </p:nvSpPr>
        <p:spPr>
          <a:xfrm>
            <a:off x="595233" y="503795"/>
            <a:ext cx="10669167" cy="706010"/>
          </a:xfrm>
        </p:spPr>
        <p:txBody>
          <a:bodyPr/>
          <a:lstStyle/>
          <a:p>
            <a:r>
              <a:rPr lang="sv-SE" sz="2800" dirty="0"/>
              <a:t>Levande skogar – regional årlig uppföljning</a:t>
            </a:r>
          </a:p>
        </p:txBody>
      </p:sp>
      <p:pic>
        <p:nvPicPr>
          <p:cNvPr id="13" name="Bildobjekt 12">
            <a:extLst>
              <a:ext uri="{FF2B5EF4-FFF2-40B4-BE49-F238E27FC236}">
                <a16:creationId xmlns:a16="http://schemas.microsoft.com/office/drawing/2014/main" id="{07613EF6-515F-96DD-4009-8D6A61C287C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697885" y="299163"/>
            <a:ext cx="3140182" cy="2355137"/>
          </a:xfrm>
          <a:prstGeom prst="rect">
            <a:avLst/>
          </a:prstGeom>
        </p:spPr>
      </p:pic>
      <p:sp>
        <p:nvSpPr>
          <p:cNvPr id="14" name="textruta 13">
            <a:extLst>
              <a:ext uri="{FF2B5EF4-FFF2-40B4-BE49-F238E27FC236}">
                <a16:creationId xmlns:a16="http://schemas.microsoft.com/office/drawing/2014/main" id="{EEAF8FF0-BA32-6958-4926-A8768FFC188D}"/>
              </a:ext>
            </a:extLst>
          </p:cNvPr>
          <p:cNvSpPr txBox="1"/>
          <p:nvPr/>
        </p:nvSpPr>
        <p:spPr>
          <a:xfrm>
            <a:off x="8839200" y="2377301"/>
            <a:ext cx="2082800" cy="276999"/>
          </a:xfrm>
          <a:prstGeom prst="rect">
            <a:avLst/>
          </a:prstGeom>
          <a:noFill/>
        </p:spPr>
        <p:txBody>
          <a:bodyPr wrap="square" rtlCol="0">
            <a:spAutoFit/>
          </a:bodyPr>
          <a:lstStyle/>
          <a:p>
            <a:r>
              <a:rPr lang="sv-SE" sz="1200" dirty="0">
                <a:solidFill>
                  <a:schemeClr val="bg1"/>
                </a:solidFill>
              </a:rPr>
              <a:t>Foto: Göran Lundh</a:t>
            </a:r>
          </a:p>
        </p:txBody>
      </p:sp>
      <p:pic>
        <p:nvPicPr>
          <p:cNvPr id="16" name="Bildobjekt 15">
            <a:extLst>
              <a:ext uri="{FF2B5EF4-FFF2-40B4-BE49-F238E27FC236}">
                <a16:creationId xmlns:a16="http://schemas.microsoft.com/office/drawing/2014/main" id="{F0BAB34D-7292-7A3A-3248-52833952AB3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697885" y="3429000"/>
            <a:ext cx="3163594" cy="2171700"/>
          </a:xfrm>
          <a:prstGeom prst="rect">
            <a:avLst/>
          </a:prstGeom>
        </p:spPr>
      </p:pic>
      <p:pic>
        <p:nvPicPr>
          <p:cNvPr id="5" name="Bildobjekt 4">
            <a:extLst>
              <a:ext uri="{FF2B5EF4-FFF2-40B4-BE49-F238E27FC236}">
                <a16:creationId xmlns:a16="http://schemas.microsoft.com/office/drawing/2014/main" id="{60D22DF5-D1A2-CC07-FCF8-3094CCF4694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43634" y="6109534"/>
            <a:ext cx="3140182" cy="748466"/>
          </a:xfrm>
          <a:prstGeom prst="rect">
            <a:avLst/>
          </a:prstGeom>
        </p:spPr>
      </p:pic>
    </p:spTree>
    <p:extLst>
      <p:ext uri="{BB962C8B-B14F-4D97-AF65-F5344CB8AC3E}">
        <p14:creationId xmlns:p14="http://schemas.microsoft.com/office/powerpoint/2010/main" val="32932740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A3497F-B7E7-1285-60AA-8C432A152D04}"/>
            </a:ext>
          </a:extLst>
        </p:cNvPr>
        <p:cNvGrpSpPr/>
        <p:nvPr/>
      </p:nvGrpSpPr>
      <p:grpSpPr>
        <a:xfrm>
          <a:off x="0" y="0"/>
          <a:ext cx="0" cy="0"/>
          <a:chOff x="0" y="0"/>
          <a:chExt cx="0" cy="0"/>
        </a:xfrm>
      </p:grpSpPr>
      <p:sp>
        <p:nvSpPr>
          <p:cNvPr id="2" name="textruta 1">
            <a:extLst>
              <a:ext uri="{FF2B5EF4-FFF2-40B4-BE49-F238E27FC236}">
                <a16:creationId xmlns:a16="http://schemas.microsoft.com/office/drawing/2014/main" id="{DAC18595-F311-474D-E0CA-003390BC1086}"/>
              </a:ext>
            </a:extLst>
          </p:cNvPr>
          <p:cNvSpPr txBox="1"/>
          <p:nvPr/>
        </p:nvSpPr>
        <p:spPr>
          <a:xfrm>
            <a:off x="710226" y="812794"/>
            <a:ext cx="1757854" cy="369332"/>
          </a:xfrm>
          <a:prstGeom prst="rect">
            <a:avLst/>
          </a:prstGeom>
          <a:noFill/>
        </p:spPr>
        <p:txBody>
          <a:bodyPr wrap="none" rtlCol="0">
            <a:spAutoFit/>
          </a:bodyPr>
          <a:lstStyle/>
          <a:p>
            <a:r>
              <a:rPr lang="sv-SE" b="1" dirty="0"/>
              <a:t>Viktigt att veta</a:t>
            </a:r>
          </a:p>
        </p:txBody>
      </p:sp>
      <p:grpSp>
        <p:nvGrpSpPr>
          <p:cNvPr id="3" name="Grupp 2">
            <a:extLst>
              <a:ext uri="{FF2B5EF4-FFF2-40B4-BE49-F238E27FC236}">
                <a16:creationId xmlns:a16="http://schemas.microsoft.com/office/drawing/2014/main" id="{F72B6419-3AD8-40DB-F55D-70231594DBD1}"/>
              </a:ext>
            </a:extLst>
          </p:cNvPr>
          <p:cNvGrpSpPr/>
          <p:nvPr/>
        </p:nvGrpSpPr>
        <p:grpSpPr>
          <a:xfrm>
            <a:off x="517452" y="1444196"/>
            <a:ext cx="5488172" cy="4503420"/>
            <a:chOff x="2610310" y="2170741"/>
            <a:chExt cx="4704890" cy="3574535"/>
          </a:xfrm>
        </p:grpSpPr>
        <p:sp>
          <p:nvSpPr>
            <p:cNvPr id="4" name="Rektangel: rundade hörn 3">
              <a:extLst>
                <a:ext uri="{FF2B5EF4-FFF2-40B4-BE49-F238E27FC236}">
                  <a16:creationId xmlns:a16="http://schemas.microsoft.com/office/drawing/2014/main" id="{5F92606A-1BAA-C82D-0F1B-3D6CB6D21D9D}"/>
                </a:ext>
              </a:extLst>
            </p:cNvPr>
            <p:cNvSpPr/>
            <p:nvPr/>
          </p:nvSpPr>
          <p:spPr>
            <a:xfrm>
              <a:off x="2610310" y="2170741"/>
              <a:ext cx="4075303" cy="3600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dirty="0">
                  <a:solidFill>
                    <a:schemeClr val="tx1"/>
                  </a:solidFill>
                </a:rPr>
                <a:t>Skogsmarkens egenskaper och processer</a:t>
              </a:r>
            </a:p>
          </p:txBody>
        </p:sp>
        <p:sp>
          <p:nvSpPr>
            <p:cNvPr id="5" name="Rektangel: rundade hörn 4">
              <a:extLst>
                <a:ext uri="{FF2B5EF4-FFF2-40B4-BE49-F238E27FC236}">
                  <a16:creationId xmlns:a16="http://schemas.microsoft.com/office/drawing/2014/main" id="{425D5F05-7990-7391-296B-E8790BFA77F0}"/>
                </a:ext>
              </a:extLst>
            </p:cNvPr>
            <p:cNvSpPr/>
            <p:nvPr/>
          </p:nvSpPr>
          <p:spPr>
            <a:xfrm>
              <a:off x="2628978" y="2572324"/>
              <a:ext cx="1987992" cy="3600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dirty="0">
                  <a:solidFill>
                    <a:schemeClr val="tx1"/>
                  </a:solidFill>
                </a:rPr>
                <a:t>Ekosystemtjänster</a:t>
              </a:r>
            </a:p>
          </p:txBody>
        </p:sp>
        <p:sp>
          <p:nvSpPr>
            <p:cNvPr id="6" name="Rektangel: rundade hörn 5">
              <a:extLst>
                <a:ext uri="{FF2B5EF4-FFF2-40B4-BE49-F238E27FC236}">
                  <a16:creationId xmlns:a16="http://schemas.microsoft.com/office/drawing/2014/main" id="{E1257491-D448-6957-F413-46675F67D784}"/>
                </a:ext>
              </a:extLst>
            </p:cNvPr>
            <p:cNvSpPr/>
            <p:nvPr/>
          </p:nvSpPr>
          <p:spPr>
            <a:xfrm>
              <a:off x="2610310" y="3383458"/>
              <a:ext cx="4704890" cy="3600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dirty="0">
                  <a:solidFill>
                    <a:schemeClr val="tx1"/>
                  </a:solidFill>
                </a:rPr>
                <a:t>Gynnsam bevarandestatus och genetisk variation</a:t>
              </a:r>
            </a:p>
          </p:txBody>
        </p:sp>
        <p:sp>
          <p:nvSpPr>
            <p:cNvPr id="7" name="Rektangel: rundade hörn 6">
              <a:extLst>
                <a:ext uri="{FF2B5EF4-FFF2-40B4-BE49-F238E27FC236}">
                  <a16:creationId xmlns:a16="http://schemas.microsoft.com/office/drawing/2014/main" id="{DCCEB928-16F2-1C3F-AD76-5651BC473153}"/>
                </a:ext>
              </a:extLst>
            </p:cNvPr>
            <p:cNvSpPr/>
            <p:nvPr/>
          </p:nvSpPr>
          <p:spPr>
            <a:xfrm>
              <a:off x="2610310" y="4186624"/>
              <a:ext cx="3160903" cy="3600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dirty="0">
                  <a:solidFill>
                    <a:schemeClr val="tx1"/>
                  </a:solidFill>
                </a:rPr>
                <a:t>Främmande arter och genotyper</a:t>
              </a:r>
            </a:p>
          </p:txBody>
        </p:sp>
        <p:sp>
          <p:nvSpPr>
            <p:cNvPr id="8" name="Rektangel: rundade hörn 7">
              <a:extLst>
                <a:ext uri="{FF2B5EF4-FFF2-40B4-BE49-F238E27FC236}">
                  <a16:creationId xmlns:a16="http://schemas.microsoft.com/office/drawing/2014/main" id="{D62E73C4-7C95-70B3-E632-BDBF07F6ED72}"/>
                </a:ext>
              </a:extLst>
            </p:cNvPr>
            <p:cNvSpPr/>
            <p:nvPr/>
          </p:nvSpPr>
          <p:spPr>
            <a:xfrm>
              <a:off x="2610310" y="4989790"/>
              <a:ext cx="4075303" cy="3600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dirty="0">
                  <a:solidFill>
                    <a:schemeClr val="tx1"/>
                  </a:solidFill>
                </a:rPr>
                <a:t>Bevarande av natur- och kulturmiljövärden</a:t>
              </a:r>
            </a:p>
          </p:txBody>
        </p:sp>
        <p:sp>
          <p:nvSpPr>
            <p:cNvPr id="9" name="Rektangel: rundade hörn 8">
              <a:extLst>
                <a:ext uri="{FF2B5EF4-FFF2-40B4-BE49-F238E27FC236}">
                  <a16:creationId xmlns:a16="http://schemas.microsoft.com/office/drawing/2014/main" id="{C690F2EE-D86C-C80C-CEDD-25777FDF4A83}"/>
                </a:ext>
              </a:extLst>
            </p:cNvPr>
            <p:cNvSpPr/>
            <p:nvPr/>
          </p:nvSpPr>
          <p:spPr>
            <a:xfrm>
              <a:off x="2628976" y="4588207"/>
              <a:ext cx="3307129" cy="3600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dirty="0">
                  <a:solidFill>
                    <a:schemeClr val="tx1"/>
                  </a:solidFill>
                </a:rPr>
                <a:t>Genetiskt modifierade organismer</a:t>
              </a:r>
            </a:p>
          </p:txBody>
        </p:sp>
        <p:sp>
          <p:nvSpPr>
            <p:cNvPr id="10" name="Rektangel: rundade hörn 9">
              <a:extLst>
                <a:ext uri="{FF2B5EF4-FFF2-40B4-BE49-F238E27FC236}">
                  <a16:creationId xmlns:a16="http://schemas.microsoft.com/office/drawing/2014/main" id="{568A929E-4165-A23D-57AC-9194D01B9080}"/>
                </a:ext>
              </a:extLst>
            </p:cNvPr>
            <p:cNvSpPr/>
            <p:nvPr/>
          </p:nvSpPr>
          <p:spPr>
            <a:xfrm>
              <a:off x="2628976" y="5385276"/>
              <a:ext cx="1028624" cy="3600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dirty="0">
                  <a:solidFill>
                    <a:schemeClr val="tx1"/>
                  </a:solidFill>
                </a:rPr>
                <a:t>Friluftsliv</a:t>
              </a:r>
            </a:p>
          </p:txBody>
        </p:sp>
        <p:sp>
          <p:nvSpPr>
            <p:cNvPr id="12" name="Rektangel: rundade hörn 11">
              <a:extLst>
                <a:ext uri="{FF2B5EF4-FFF2-40B4-BE49-F238E27FC236}">
                  <a16:creationId xmlns:a16="http://schemas.microsoft.com/office/drawing/2014/main" id="{BD716474-D07B-D31E-3C43-DE3098F0787E}"/>
                </a:ext>
              </a:extLst>
            </p:cNvPr>
            <p:cNvSpPr/>
            <p:nvPr/>
          </p:nvSpPr>
          <p:spPr>
            <a:xfrm>
              <a:off x="2628978" y="2979366"/>
              <a:ext cx="1868071" cy="3600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dirty="0">
                  <a:solidFill>
                    <a:schemeClr val="tx1"/>
                  </a:solidFill>
                </a:rPr>
                <a:t>Grön infrastruktur</a:t>
              </a:r>
            </a:p>
          </p:txBody>
        </p:sp>
        <p:sp>
          <p:nvSpPr>
            <p:cNvPr id="13" name="Rektangel: rundade hörn 12">
              <a:extLst>
                <a:ext uri="{FF2B5EF4-FFF2-40B4-BE49-F238E27FC236}">
                  <a16:creationId xmlns:a16="http://schemas.microsoft.com/office/drawing/2014/main" id="{B694A719-DC2C-8652-0B2B-23CC5B6924CD}"/>
                </a:ext>
              </a:extLst>
            </p:cNvPr>
            <p:cNvSpPr/>
            <p:nvPr/>
          </p:nvSpPr>
          <p:spPr>
            <a:xfrm>
              <a:off x="2610310" y="3785041"/>
              <a:ext cx="3805480" cy="3600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dirty="0">
                  <a:solidFill>
                    <a:schemeClr val="tx1"/>
                  </a:solidFill>
                </a:rPr>
                <a:t>Hotade arter och återställda livsmiljöer</a:t>
              </a:r>
            </a:p>
          </p:txBody>
        </p:sp>
      </p:grpSp>
      <p:sp>
        <p:nvSpPr>
          <p:cNvPr id="14" name="Rubrik 1">
            <a:extLst>
              <a:ext uri="{FF2B5EF4-FFF2-40B4-BE49-F238E27FC236}">
                <a16:creationId xmlns:a16="http://schemas.microsoft.com/office/drawing/2014/main" id="{C5449D0E-2703-0979-9CF6-D3F605E14827}"/>
              </a:ext>
            </a:extLst>
          </p:cNvPr>
          <p:cNvSpPr txBox="1">
            <a:spLocks/>
          </p:cNvSpPr>
          <p:nvPr/>
        </p:nvSpPr>
        <p:spPr>
          <a:xfrm>
            <a:off x="549150" y="169081"/>
            <a:ext cx="9045387" cy="599005"/>
          </a:xfrm>
          <a:prstGeom prst="rect">
            <a:avLst/>
          </a:prstGeom>
        </p:spPr>
        <p:txBody>
          <a:bodyPr/>
          <a:lst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r>
              <a:rPr lang="sv-SE" sz="3200" dirty="0"/>
              <a:t>Levande skogar – regional årlig bedömning </a:t>
            </a:r>
          </a:p>
        </p:txBody>
      </p:sp>
      <p:sp>
        <p:nvSpPr>
          <p:cNvPr id="15" name="textruta 14">
            <a:extLst>
              <a:ext uri="{FF2B5EF4-FFF2-40B4-BE49-F238E27FC236}">
                <a16:creationId xmlns:a16="http://schemas.microsoft.com/office/drawing/2014/main" id="{E5837629-A77D-63BD-73A0-BE6361B067C9}"/>
              </a:ext>
            </a:extLst>
          </p:cNvPr>
          <p:cNvSpPr txBox="1"/>
          <p:nvPr/>
        </p:nvSpPr>
        <p:spPr>
          <a:xfrm>
            <a:off x="7520207" y="1600554"/>
            <a:ext cx="3667447" cy="3754874"/>
          </a:xfrm>
          <a:prstGeom prst="rect">
            <a:avLst/>
          </a:prstGeom>
          <a:noFill/>
        </p:spPr>
        <p:txBody>
          <a:bodyPr wrap="square" rtlCol="0">
            <a:spAutoFit/>
          </a:bodyPr>
          <a:lstStyle/>
          <a:p>
            <a:r>
              <a:rPr lang="sv-SE" sz="2000" dirty="0"/>
              <a:t>drygt 30 indikatorer och mått</a:t>
            </a:r>
          </a:p>
          <a:p>
            <a:endParaRPr lang="sv-SE" sz="2000" dirty="0"/>
          </a:p>
          <a:p>
            <a:r>
              <a:rPr lang="sv-SE" sz="2000" dirty="0"/>
              <a:t>geografisk upplösning</a:t>
            </a:r>
          </a:p>
          <a:p>
            <a:endParaRPr lang="sv-SE" sz="2000" dirty="0"/>
          </a:p>
          <a:p>
            <a:r>
              <a:rPr lang="sv-SE" sz="2000" dirty="0"/>
              <a:t>felmarginaler och statistiskt säkerställda förändringar</a:t>
            </a:r>
          </a:p>
          <a:p>
            <a:endParaRPr lang="sv-SE" sz="2000" dirty="0"/>
          </a:p>
          <a:p>
            <a:r>
              <a:rPr lang="sv-SE" sz="2000" dirty="0"/>
              <a:t>förändringar av metodik för  inventering/insamling</a:t>
            </a:r>
          </a:p>
          <a:p>
            <a:endParaRPr lang="sv-SE" sz="2000" dirty="0"/>
          </a:p>
          <a:p>
            <a:r>
              <a:rPr lang="sv-SE" sz="2000" dirty="0"/>
              <a:t>inga etappmål</a:t>
            </a:r>
          </a:p>
          <a:p>
            <a:endParaRPr lang="sv-SE" dirty="0"/>
          </a:p>
        </p:txBody>
      </p:sp>
      <p:pic>
        <p:nvPicPr>
          <p:cNvPr id="17" name="Bildobjekt 16">
            <a:extLst>
              <a:ext uri="{FF2B5EF4-FFF2-40B4-BE49-F238E27FC236}">
                <a16:creationId xmlns:a16="http://schemas.microsoft.com/office/drawing/2014/main" id="{9C601CD3-7ABD-2D2C-44C1-F690185495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6058" y="6109534"/>
            <a:ext cx="3140182" cy="748466"/>
          </a:xfrm>
          <a:prstGeom prst="rect">
            <a:avLst/>
          </a:prstGeom>
        </p:spPr>
      </p:pic>
    </p:spTree>
    <p:extLst>
      <p:ext uri="{BB962C8B-B14F-4D97-AF65-F5344CB8AC3E}">
        <p14:creationId xmlns:p14="http://schemas.microsoft.com/office/powerpoint/2010/main" val="15826446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037B84-24DA-14C9-7590-39DD6AF365EE}"/>
            </a:ext>
          </a:extLst>
        </p:cNvPr>
        <p:cNvGrpSpPr/>
        <p:nvPr/>
      </p:nvGrpSpPr>
      <p:grpSpPr>
        <a:xfrm>
          <a:off x="0" y="0"/>
          <a:ext cx="0" cy="0"/>
          <a:chOff x="0" y="0"/>
          <a:chExt cx="0" cy="0"/>
        </a:xfrm>
      </p:grpSpPr>
      <p:pic>
        <p:nvPicPr>
          <p:cNvPr id="10" name="Bildobjekt 9">
            <a:extLst>
              <a:ext uri="{FF2B5EF4-FFF2-40B4-BE49-F238E27FC236}">
                <a16:creationId xmlns:a16="http://schemas.microsoft.com/office/drawing/2014/main" id="{E4E4D79C-0A1C-FBDF-2FF2-E4E25A72ACAD}"/>
              </a:ext>
            </a:extLst>
          </p:cNvPr>
          <p:cNvPicPr>
            <a:picLocks noChangeAspect="1"/>
          </p:cNvPicPr>
          <p:nvPr/>
        </p:nvPicPr>
        <p:blipFill>
          <a:blip r:embed="rId3"/>
          <a:stretch>
            <a:fillRect/>
          </a:stretch>
        </p:blipFill>
        <p:spPr>
          <a:xfrm>
            <a:off x="616165" y="251460"/>
            <a:ext cx="4251415" cy="56578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textruta 10">
            <a:extLst>
              <a:ext uri="{FF2B5EF4-FFF2-40B4-BE49-F238E27FC236}">
                <a16:creationId xmlns:a16="http://schemas.microsoft.com/office/drawing/2014/main" id="{E223AA07-29E5-05BE-FDAF-192B3CAFE412}"/>
              </a:ext>
            </a:extLst>
          </p:cNvPr>
          <p:cNvSpPr txBox="1"/>
          <p:nvPr/>
        </p:nvSpPr>
        <p:spPr>
          <a:xfrm>
            <a:off x="5452110" y="480060"/>
            <a:ext cx="6400800" cy="4862870"/>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sv-SE" dirty="0"/>
              <a:t>Läget för den biologiska mångfalden i Sveriges skogar bedöms som allvarligt</a:t>
            </a:r>
          </a:p>
          <a:p>
            <a:pPr marL="285750" indent="-285750">
              <a:spcAft>
                <a:spcPts val="600"/>
              </a:spcAft>
              <a:buFont typeface="Arial" panose="020B0604020202020204" pitchFamily="34" charset="0"/>
              <a:buChar char="•"/>
            </a:pPr>
            <a:r>
              <a:rPr lang="sv-SE" dirty="0"/>
              <a:t>Naturskogar och Kontinuitetsskogar är särskilt viktiga och avverkning av dessa skogar ger i praktiken irreversibla förluster</a:t>
            </a:r>
          </a:p>
          <a:p>
            <a:pPr marL="285750" indent="-285750">
              <a:spcAft>
                <a:spcPts val="600"/>
              </a:spcAft>
              <a:buFont typeface="Arial" panose="020B0604020202020204" pitchFamily="34" charset="0"/>
              <a:buChar char="•"/>
            </a:pPr>
            <a:r>
              <a:rPr lang="sv-SE" dirty="0"/>
              <a:t>Sverige har ett betydande underskott av skyddsvärda livsmiljöer</a:t>
            </a:r>
          </a:p>
          <a:p>
            <a:pPr marL="285750" indent="-285750">
              <a:spcAft>
                <a:spcPts val="600"/>
              </a:spcAft>
              <a:buFont typeface="Arial" panose="020B0604020202020204" pitchFamily="34" charset="0"/>
              <a:buChar char="•"/>
            </a:pPr>
            <a:r>
              <a:rPr lang="sv-SE" dirty="0"/>
              <a:t>Grön infrastruktur är otillräcklig</a:t>
            </a:r>
          </a:p>
          <a:p>
            <a:pPr marL="285750" indent="-285750">
              <a:spcAft>
                <a:spcPts val="600"/>
              </a:spcAft>
              <a:buFont typeface="Arial" panose="020B0604020202020204" pitchFamily="34" charset="0"/>
              <a:buChar char="•"/>
            </a:pPr>
            <a:r>
              <a:rPr lang="sv-SE" dirty="0"/>
              <a:t>Miljöhänsynen viktigt komplement men kan inte kompensera för effekterna av storskaligt trakthyggesbruk</a:t>
            </a:r>
          </a:p>
          <a:p>
            <a:pPr marL="285750" indent="-285750">
              <a:spcAft>
                <a:spcPts val="600"/>
              </a:spcAft>
              <a:buFont typeface="Arial" panose="020B0604020202020204" pitchFamily="34" charset="0"/>
              <a:buChar char="•"/>
            </a:pPr>
            <a:r>
              <a:rPr lang="sv-SE" dirty="0"/>
              <a:t>Ett mer variationsrikt skogsbruk stärker både biologisk mångfald och samhällsekonomi</a:t>
            </a:r>
          </a:p>
          <a:p>
            <a:pPr marL="285750" indent="-285750">
              <a:spcAft>
                <a:spcPts val="600"/>
              </a:spcAft>
              <a:buFont typeface="Arial" panose="020B0604020202020204" pitchFamily="34" charset="0"/>
              <a:buChar char="•"/>
            </a:pPr>
            <a:r>
              <a:rPr lang="sv-SE" dirty="0"/>
              <a:t>Naturvårdande skötsel behöver öka</a:t>
            </a:r>
          </a:p>
          <a:p>
            <a:endParaRPr lang="sv-SE" dirty="0"/>
          </a:p>
        </p:txBody>
      </p:sp>
      <p:sp>
        <p:nvSpPr>
          <p:cNvPr id="12" name="textruta 11">
            <a:extLst>
              <a:ext uri="{FF2B5EF4-FFF2-40B4-BE49-F238E27FC236}">
                <a16:creationId xmlns:a16="http://schemas.microsoft.com/office/drawing/2014/main" id="{852FD6D7-CD7A-1DB1-C557-4C49C1857A53}"/>
              </a:ext>
            </a:extLst>
          </p:cNvPr>
          <p:cNvSpPr txBox="1"/>
          <p:nvPr/>
        </p:nvSpPr>
        <p:spPr>
          <a:xfrm>
            <a:off x="6309360" y="5086171"/>
            <a:ext cx="5052060" cy="738664"/>
          </a:xfrm>
          <a:prstGeom prst="rect">
            <a:avLst/>
          </a:prstGeom>
          <a:noFill/>
          <a:ln>
            <a:solidFill>
              <a:schemeClr val="accent1"/>
            </a:solidFill>
          </a:ln>
        </p:spPr>
        <p:txBody>
          <a:bodyPr wrap="square" rtlCol="0">
            <a:spAutoFit/>
          </a:bodyPr>
          <a:lstStyle/>
          <a:p>
            <a:r>
              <a:rPr lang="sv-SE" sz="1400" i="1" dirty="0"/>
              <a:t>Obs, rapporten innehåller ett beräkningsfel avseende avverkade värdekärnor och arealer sannolik kontinuitetsskog, vilket kommer att rättas.  Men rapportens slutsatser kvarstår.</a:t>
            </a:r>
          </a:p>
        </p:txBody>
      </p:sp>
      <p:pic>
        <p:nvPicPr>
          <p:cNvPr id="3" name="Bildobjekt 2">
            <a:extLst>
              <a:ext uri="{FF2B5EF4-FFF2-40B4-BE49-F238E27FC236}">
                <a16:creationId xmlns:a16="http://schemas.microsoft.com/office/drawing/2014/main" id="{1E9224D1-53C9-4587-8666-9959E4F3855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6058" y="6109534"/>
            <a:ext cx="3140182" cy="748466"/>
          </a:xfrm>
          <a:prstGeom prst="rect">
            <a:avLst/>
          </a:prstGeom>
        </p:spPr>
      </p:pic>
    </p:spTree>
    <p:extLst>
      <p:ext uri="{BB962C8B-B14F-4D97-AF65-F5344CB8AC3E}">
        <p14:creationId xmlns:p14="http://schemas.microsoft.com/office/powerpoint/2010/main" val="20356268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AEC78-BF4C-11C6-A231-25B93A5CD843}"/>
            </a:ext>
          </a:extLst>
        </p:cNvPr>
        <p:cNvGrpSpPr/>
        <p:nvPr/>
      </p:nvGrpSpPr>
      <p:grpSpPr>
        <a:xfrm>
          <a:off x="0" y="0"/>
          <a:ext cx="0" cy="0"/>
          <a:chOff x="0" y="0"/>
          <a:chExt cx="0" cy="0"/>
        </a:xfrm>
      </p:grpSpPr>
      <p:sp>
        <p:nvSpPr>
          <p:cNvPr id="11" name="textruta 10">
            <a:extLst>
              <a:ext uri="{FF2B5EF4-FFF2-40B4-BE49-F238E27FC236}">
                <a16:creationId xmlns:a16="http://schemas.microsoft.com/office/drawing/2014/main" id="{333207A8-49CB-D660-66D9-2590E79336A0}"/>
              </a:ext>
            </a:extLst>
          </p:cNvPr>
          <p:cNvSpPr txBox="1"/>
          <p:nvPr/>
        </p:nvSpPr>
        <p:spPr>
          <a:xfrm>
            <a:off x="5052060" y="1663700"/>
            <a:ext cx="5158740" cy="830997"/>
          </a:xfrm>
          <a:prstGeom prst="rect">
            <a:avLst/>
          </a:prstGeom>
          <a:noFill/>
        </p:spPr>
        <p:txBody>
          <a:bodyPr wrap="square" rtlCol="0">
            <a:spAutoFit/>
          </a:bodyPr>
          <a:lstStyle/>
          <a:p>
            <a:r>
              <a:rPr lang="sv-SE" sz="2400" dirty="0"/>
              <a:t>Ny fördjupad utvärdering kommer i början av oktober 2026</a:t>
            </a:r>
          </a:p>
        </p:txBody>
      </p:sp>
      <p:pic>
        <p:nvPicPr>
          <p:cNvPr id="3" name="Bildobjekt 2">
            <a:extLst>
              <a:ext uri="{FF2B5EF4-FFF2-40B4-BE49-F238E27FC236}">
                <a16:creationId xmlns:a16="http://schemas.microsoft.com/office/drawing/2014/main" id="{6141A3EC-F4EF-E54F-53AB-D97DDB415FBD}"/>
              </a:ext>
            </a:extLst>
          </p:cNvPr>
          <p:cNvPicPr>
            <a:picLocks noChangeAspect="1"/>
          </p:cNvPicPr>
          <p:nvPr/>
        </p:nvPicPr>
        <p:blipFill>
          <a:blip r:embed="rId3"/>
          <a:stretch>
            <a:fillRect/>
          </a:stretch>
        </p:blipFill>
        <p:spPr>
          <a:xfrm>
            <a:off x="240031" y="148102"/>
            <a:ext cx="4229100" cy="58412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Bildobjekt 3">
            <a:extLst>
              <a:ext uri="{FF2B5EF4-FFF2-40B4-BE49-F238E27FC236}">
                <a16:creationId xmlns:a16="http://schemas.microsoft.com/office/drawing/2014/main" id="{CE05CBAF-08E8-2BE1-7C01-CBCA55A06ED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6058" y="6109534"/>
            <a:ext cx="3140182" cy="748466"/>
          </a:xfrm>
          <a:prstGeom prst="rect">
            <a:avLst/>
          </a:prstGeom>
        </p:spPr>
      </p:pic>
    </p:spTree>
    <p:extLst>
      <p:ext uri="{BB962C8B-B14F-4D97-AF65-F5344CB8AC3E}">
        <p14:creationId xmlns:p14="http://schemas.microsoft.com/office/powerpoint/2010/main" val="15959458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EC874-56AD-540E-9521-4A0D8E232E95}"/>
            </a:ext>
          </a:extLst>
        </p:cNvPr>
        <p:cNvGrpSpPr/>
        <p:nvPr/>
      </p:nvGrpSpPr>
      <p:grpSpPr>
        <a:xfrm>
          <a:off x="0" y="0"/>
          <a:ext cx="0" cy="0"/>
          <a:chOff x="0" y="0"/>
          <a:chExt cx="0" cy="0"/>
        </a:xfrm>
      </p:grpSpPr>
      <p:sp>
        <p:nvSpPr>
          <p:cNvPr id="11" name="textruta 10">
            <a:extLst>
              <a:ext uri="{FF2B5EF4-FFF2-40B4-BE49-F238E27FC236}">
                <a16:creationId xmlns:a16="http://schemas.microsoft.com/office/drawing/2014/main" id="{86838085-601D-37FB-5436-DAB7BFE77EB8}"/>
              </a:ext>
            </a:extLst>
          </p:cNvPr>
          <p:cNvSpPr txBox="1"/>
          <p:nvPr/>
        </p:nvSpPr>
        <p:spPr>
          <a:xfrm>
            <a:off x="5052060" y="1033165"/>
            <a:ext cx="6892290" cy="4154984"/>
          </a:xfrm>
          <a:prstGeom prst="rect">
            <a:avLst/>
          </a:prstGeom>
          <a:noFill/>
        </p:spPr>
        <p:txBody>
          <a:bodyPr wrap="square" rtlCol="0">
            <a:spAutoFit/>
          </a:bodyPr>
          <a:lstStyle/>
          <a:p>
            <a:r>
              <a:rPr lang="sv-SE" sz="2400" dirty="0"/>
              <a:t>Gammal skog (&gt; 140 år) ökar i Örebro län. </a:t>
            </a:r>
          </a:p>
          <a:p>
            <a:endParaRPr lang="sv-SE" sz="2400" dirty="0"/>
          </a:p>
          <a:p>
            <a:r>
              <a:rPr lang="sv-SE" sz="2400" dirty="0"/>
              <a:t>Men ökningen kompenserar inte för den pågående förlusten av naturskogar och kontinuitetsskogar, det vill säga skogar där strukturer och arter har utvecklats under mycket lång tid.</a:t>
            </a:r>
          </a:p>
          <a:p>
            <a:endParaRPr lang="sv-SE" sz="2400" dirty="0"/>
          </a:p>
          <a:p>
            <a:r>
              <a:rPr lang="sv-SE" sz="2400" dirty="0"/>
              <a:t>Drygt 4 % av produktiv skogsmark utanför formellt skyddade områden är äldre än 120 år och ca 1,2 % är äldre än 140 år.</a:t>
            </a:r>
          </a:p>
        </p:txBody>
      </p:sp>
      <p:pic>
        <p:nvPicPr>
          <p:cNvPr id="17" name="Bildobjekt 16">
            <a:extLst>
              <a:ext uri="{FF2B5EF4-FFF2-40B4-BE49-F238E27FC236}">
                <a16:creationId xmlns:a16="http://schemas.microsoft.com/office/drawing/2014/main" id="{4238EABE-DBC5-239D-1340-DC2FF5EDBF6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4698" y="546100"/>
            <a:ext cx="3350977" cy="5041900"/>
          </a:xfrm>
          <a:prstGeom prst="rect">
            <a:avLst/>
          </a:prstGeom>
        </p:spPr>
      </p:pic>
      <p:sp>
        <p:nvSpPr>
          <p:cNvPr id="18" name="textruta 17">
            <a:extLst>
              <a:ext uri="{FF2B5EF4-FFF2-40B4-BE49-F238E27FC236}">
                <a16:creationId xmlns:a16="http://schemas.microsoft.com/office/drawing/2014/main" id="{2950E66C-93EB-AE24-7642-63D6E5DC3FA9}"/>
              </a:ext>
            </a:extLst>
          </p:cNvPr>
          <p:cNvSpPr txBox="1"/>
          <p:nvPr/>
        </p:nvSpPr>
        <p:spPr>
          <a:xfrm>
            <a:off x="958585" y="5778499"/>
            <a:ext cx="2743201" cy="246221"/>
          </a:xfrm>
          <a:prstGeom prst="rect">
            <a:avLst/>
          </a:prstGeom>
          <a:noFill/>
          <a:ln>
            <a:solidFill>
              <a:schemeClr val="bg1"/>
            </a:solidFill>
          </a:ln>
        </p:spPr>
        <p:txBody>
          <a:bodyPr wrap="square" rtlCol="0">
            <a:spAutoFit/>
          </a:bodyPr>
          <a:lstStyle/>
          <a:p>
            <a:r>
              <a:rPr lang="sv-SE" sz="1000" dirty="0"/>
              <a:t>Foto: Michael Ekstrand</a:t>
            </a:r>
          </a:p>
        </p:txBody>
      </p:sp>
      <p:pic>
        <p:nvPicPr>
          <p:cNvPr id="20" name="Bildobjekt 19">
            <a:extLst>
              <a:ext uri="{FF2B5EF4-FFF2-40B4-BE49-F238E27FC236}">
                <a16:creationId xmlns:a16="http://schemas.microsoft.com/office/drawing/2014/main" id="{3CF447AC-BB7C-6B47-47A1-723A5871801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6058" y="6109534"/>
            <a:ext cx="3140182" cy="748466"/>
          </a:xfrm>
          <a:prstGeom prst="rect">
            <a:avLst/>
          </a:prstGeom>
        </p:spPr>
      </p:pic>
    </p:spTree>
    <p:extLst>
      <p:ext uri="{BB962C8B-B14F-4D97-AF65-F5344CB8AC3E}">
        <p14:creationId xmlns:p14="http://schemas.microsoft.com/office/powerpoint/2010/main" val="2814290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622403A7-6431-7FB5-BC6C-F661F61F952B}"/>
              </a:ext>
            </a:extLst>
          </p:cNvPr>
          <p:cNvSpPr>
            <a:spLocks noGrp="1"/>
          </p:cNvSpPr>
          <p:nvPr>
            <p:ph type="title"/>
          </p:nvPr>
        </p:nvSpPr>
        <p:spPr>
          <a:xfrm>
            <a:off x="628808" y="161766"/>
            <a:ext cx="11246962" cy="1404000"/>
          </a:xfrm>
        </p:spPr>
        <p:txBody>
          <a:bodyPr/>
          <a:lstStyle/>
          <a:p>
            <a:r>
              <a:rPr lang="sv-SE" sz="3600" dirty="0"/>
              <a:t>Utveckling av frivilliga avsättningar i Örebro län</a:t>
            </a:r>
          </a:p>
        </p:txBody>
      </p:sp>
      <p:graphicFrame>
        <p:nvGraphicFramePr>
          <p:cNvPr id="6" name="Diagram 5">
            <a:extLst>
              <a:ext uri="{FF2B5EF4-FFF2-40B4-BE49-F238E27FC236}">
                <a16:creationId xmlns:a16="http://schemas.microsoft.com/office/drawing/2014/main" id="{0445CF32-1DE2-D307-F0EE-67EC9B239223}"/>
              </a:ext>
            </a:extLst>
          </p:cNvPr>
          <p:cNvGraphicFramePr>
            <a:graphicFrameLocks/>
          </p:cNvGraphicFramePr>
          <p:nvPr>
            <p:extLst>
              <p:ext uri="{D42A27DB-BD31-4B8C-83A1-F6EECF244321}">
                <p14:modId xmlns:p14="http://schemas.microsoft.com/office/powerpoint/2010/main" val="2012285301"/>
              </p:ext>
            </p:extLst>
          </p:nvPr>
        </p:nvGraphicFramePr>
        <p:xfrm>
          <a:off x="316230" y="863766"/>
          <a:ext cx="8488168" cy="4543584"/>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ruta 2">
            <a:extLst>
              <a:ext uri="{FF2B5EF4-FFF2-40B4-BE49-F238E27FC236}">
                <a16:creationId xmlns:a16="http://schemas.microsoft.com/office/drawing/2014/main" id="{88C41C62-DF64-810E-55CA-D2CE7330B833}"/>
              </a:ext>
            </a:extLst>
          </p:cNvPr>
          <p:cNvSpPr txBox="1"/>
          <p:nvPr/>
        </p:nvSpPr>
        <p:spPr>
          <a:xfrm>
            <a:off x="6843713" y="5440680"/>
            <a:ext cx="4517707" cy="369332"/>
          </a:xfrm>
          <a:prstGeom prst="rect">
            <a:avLst/>
          </a:prstGeom>
          <a:noFill/>
        </p:spPr>
        <p:txBody>
          <a:bodyPr wrap="square">
            <a:spAutoFit/>
          </a:bodyPr>
          <a:lstStyle/>
          <a:p>
            <a:pPr marL="0" marR="0" indent="0" algn="l" fontAlgn="base">
              <a:lnSpc>
                <a:spcPct val="100000"/>
              </a:lnSpc>
              <a:spcBef>
                <a:spcPts val="375"/>
              </a:spcBef>
              <a:spcAft>
                <a:spcPts val="2400"/>
              </a:spcAft>
              <a:buNone/>
            </a:pPr>
            <a:r>
              <a:rPr lang="sv-SE" sz="1800" i="0" dirty="0">
                <a:solidFill>
                  <a:schemeClr val="tx1"/>
                </a:solidFill>
                <a:effectLst/>
                <a:latin typeface="+mn-lt"/>
              </a:rPr>
              <a:t>Källa: </a:t>
            </a:r>
            <a:r>
              <a:rPr lang="sv-SE" sz="1800" i="0" dirty="0">
                <a:solidFill>
                  <a:schemeClr val="tx1"/>
                </a:solidFill>
                <a:effectLst/>
                <a:latin typeface="+mn-lt"/>
                <a:hlinkClick r:id="rId4"/>
              </a:rPr>
              <a:t>Skogsstyrelsens statistikdatabas</a:t>
            </a:r>
            <a:endParaRPr lang="sv-SE" sz="2250" i="0" dirty="0">
              <a:solidFill>
                <a:srgbClr val="222222"/>
              </a:solidFill>
              <a:effectLst/>
              <a:latin typeface="Roboto Condensed" panose="020F0502020204030204" pitchFamily="2" charset="0"/>
            </a:endParaRPr>
          </a:p>
        </p:txBody>
      </p:sp>
      <p:pic>
        <p:nvPicPr>
          <p:cNvPr id="5" name="Bildobjekt 4">
            <a:extLst>
              <a:ext uri="{FF2B5EF4-FFF2-40B4-BE49-F238E27FC236}">
                <a16:creationId xmlns:a16="http://schemas.microsoft.com/office/drawing/2014/main" id="{36C8F8C7-AC4E-8E1E-EBC2-FD0A2E4B8C0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66058" y="6109534"/>
            <a:ext cx="3140182" cy="748466"/>
          </a:xfrm>
          <a:prstGeom prst="rect">
            <a:avLst/>
          </a:prstGeom>
        </p:spPr>
      </p:pic>
    </p:spTree>
    <p:extLst>
      <p:ext uri="{BB962C8B-B14F-4D97-AF65-F5344CB8AC3E}">
        <p14:creationId xmlns:p14="http://schemas.microsoft.com/office/powerpoint/2010/main" val="24446968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8C3C3-0414-F047-0422-E827EAEE0F6A}"/>
            </a:ext>
          </a:extLst>
        </p:cNvPr>
        <p:cNvGrpSpPr/>
        <p:nvPr/>
      </p:nvGrpSpPr>
      <p:grpSpPr>
        <a:xfrm>
          <a:off x="0" y="0"/>
          <a:ext cx="0" cy="0"/>
          <a:chOff x="0" y="0"/>
          <a:chExt cx="0" cy="0"/>
        </a:xfrm>
      </p:grpSpPr>
      <p:graphicFrame>
        <p:nvGraphicFramePr>
          <p:cNvPr id="4" name="Tabell 3">
            <a:extLst>
              <a:ext uri="{FF2B5EF4-FFF2-40B4-BE49-F238E27FC236}">
                <a16:creationId xmlns:a16="http://schemas.microsoft.com/office/drawing/2014/main" id="{A181D27C-C6EE-1755-F86E-C80C2CA279DE}"/>
              </a:ext>
            </a:extLst>
          </p:cNvPr>
          <p:cNvGraphicFramePr>
            <a:graphicFrameLocks noGrp="1"/>
          </p:cNvGraphicFramePr>
          <p:nvPr>
            <p:extLst>
              <p:ext uri="{D42A27DB-BD31-4B8C-83A1-F6EECF244321}">
                <p14:modId xmlns:p14="http://schemas.microsoft.com/office/powerpoint/2010/main" val="2163449743"/>
              </p:ext>
            </p:extLst>
          </p:nvPr>
        </p:nvGraphicFramePr>
        <p:xfrm>
          <a:off x="1116565" y="973080"/>
          <a:ext cx="7356875" cy="4642622"/>
        </p:xfrm>
        <a:graphic>
          <a:graphicData uri="http://schemas.openxmlformats.org/drawingml/2006/table">
            <a:tbl>
              <a:tblPr firstRow="1" bandRow="1">
                <a:tableStyleId>{5C22544A-7EE6-4342-B048-85BDC9FD1C3A}</a:tableStyleId>
              </a:tblPr>
              <a:tblGrid>
                <a:gridCol w="1997048">
                  <a:extLst>
                    <a:ext uri="{9D8B030D-6E8A-4147-A177-3AD203B41FA5}">
                      <a16:colId xmlns:a16="http://schemas.microsoft.com/office/drawing/2014/main" val="3499875917"/>
                    </a:ext>
                  </a:extLst>
                </a:gridCol>
                <a:gridCol w="2907222">
                  <a:extLst>
                    <a:ext uri="{9D8B030D-6E8A-4147-A177-3AD203B41FA5}">
                      <a16:colId xmlns:a16="http://schemas.microsoft.com/office/drawing/2014/main" val="3659900495"/>
                    </a:ext>
                  </a:extLst>
                </a:gridCol>
                <a:gridCol w="2452605">
                  <a:extLst>
                    <a:ext uri="{9D8B030D-6E8A-4147-A177-3AD203B41FA5}">
                      <a16:colId xmlns:a16="http://schemas.microsoft.com/office/drawing/2014/main" val="2518424887"/>
                    </a:ext>
                  </a:extLst>
                </a:gridCol>
              </a:tblGrid>
              <a:tr h="1075470">
                <a:tc>
                  <a:txBody>
                    <a:bodyPr/>
                    <a:lstStyle/>
                    <a:p>
                      <a:pPr algn="ctr" fontAlgn="ctr">
                        <a:buNone/>
                      </a:pPr>
                      <a:r>
                        <a:rPr lang="sv-SE" sz="2000" b="1" i="0" u="none" strike="noStrike" dirty="0">
                          <a:solidFill>
                            <a:schemeClr val="bg2"/>
                          </a:solidFill>
                          <a:effectLst/>
                          <a:latin typeface="Abadi" panose="020B0604020104020204" pitchFamily="34" charset="0"/>
                        </a:rPr>
                        <a:t>Län </a:t>
                      </a:r>
                    </a:p>
                  </a:txBody>
                  <a:tcPr marL="6350" marR="6350" marT="6350" marB="0" anchor="ctr"/>
                </a:tc>
                <a:tc>
                  <a:txBody>
                    <a:bodyPr/>
                    <a:lstStyle/>
                    <a:p>
                      <a:pPr algn="ctr" fontAlgn="ctr">
                        <a:buNone/>
                      </a:pPr>
                      <a:r>
                        <a:rPr lang="sv-SE" sz="2000" b="1" i="0" u="none" strike="noStrike" dirty="0">
                          <a:solidFill>
                            <a:schemeClr val="bg2"/>
                          </a:solidFill>
                          <a:effectLst/>
                          <a:latin typeface="Abadi" panose="020B0604020104020204" pitchFamily="34" charset="0"/>
                        </a:rPr>
                        <a:t>Andel av </a:t>
                      </a:r>
                    </a:p>
                    <a:p>
                      <a:pPr algn="ctr" fontAlgn="ctr">
                        <a:buNone/>
                      </a:pPr>
                      <a:r>
                        <a:rPr lang="sv-SE" sz="2000" b="1" i="0" u="none" strike="noStrike" dirty="0">
                          <a:solidFill>
                            <a:schemeClr val="bg2"/>
                          </a:solidFill>
                          <a:effectLst/>
                          <a:latin typeface="Abadi" panose="020B0604020104020204" pitchFamily="34" charset="0"/>
                        </a:rPr>
                        <a:t>produktiv skogsmark</a:t>
                      </a:r>
                    </a:p>
                  </a:txBody>
                  <a:tcPr marL="6350" marR="6350" marT="6350" marB="0" anchor="ctr"/>
                </a:tc>
                <a:tc>
                  <a:txBody>
                    <a:bodyPr/>
                    <a:lstStyle/>
                    <a:p>
                      <a:pPr algn="ctr" fontAlgn="ctr">
                        <a:buNone/>
                      </a:pPr>
                      <a:r>
                        <a:rPr lang="sv-SE" sz="2000" b="1" i="0" u="none" strike="noStrike" dirty="0">
                          <a:solidFill>
                            <a:schemeClr val="bg2"/>
                          </a:solidFill>
                          <a:effectLst/>
                          <a:latin typeface="Abadi" panose="020B0604020104020204" pitchFamily="34" charset="0"/>
                        </a:rPr>
                        <a:t>Andel av</a:t>
                      </a:r>
                    </a:p>
                    <a:p>
                      <a:pPr algn="ctr" fontAlgn="ctr">
                        <a:buNone/>
                      </a:pPr>
                      <a:r>
                        <a:rPr lang="sv-SE" sz="2000" b="1" i="0" u="none" strike="noStrike" dirty="0">
                          <a:solidFill>
                            <a:schemeClr val="bg2"/>
                          </a:solidFill>
                          <a:effectLst/>
                          <a:latin typeface="Abadi" panose="020B0604020104020204" pitchFamily="34" charset="0"/>
                        </a:rPr>
                        <a:t>all skogsmark</a:t>
                      </a:r>
                    </a:p>
                  </a:txBody>
                  <a:tcPr marL="6350" marR="6350" marT="6350" marB="0" anchor="ctr"/>
                </a:tc>
                <a:extLst>
                  <a:ext uri="{0D108BD9-81ED-4DB2-BD59-A6C34878D82A}">
                    <a16:rowId xmlns:a16="http://schemas.microsoft.com/office/drawing/2014/main" val="3145021321"/>
                  </a:ext>
                </a:extLst>
              </a:tr>
              <a:tr h="653356">
                <a:tc>
                  <a:txBody>
                    <a:bodyPr/>
                    <a:lstStyle/>
                    <a:p>
                      <a:pPr algn="ctr" fontAlgn="ctr">
                        <a:buNone/>
                      </a:pPr>
                      <a:r>
                        <a:rPr lang="sv-SE" sz="2000" b="1" i="0" u="none" strike="noStrike" dirty="0">
                          <a:solidFill>
                            <a:srgbClr val="222222"/>
                          </a:solidFill>
                          <a:effectLst/>
                          <a:latin typeface="Abadi" panose="020B0604020104020204" pitchFamily="34" charset="0"/>
                        </a:rPr>
                        <a:t>Örebro</a:t>
                      </a:r>
                    </a:p>
                  </a:txBody>
                  <a:tcPr marL="6350" marR="6350" marT="6350" marB="0" anchor="ctr"/>
                </a:tc>
                <a:tc>
                  <a:txBody>
                    <a:bodyPr/>
                    <a:lstStyle/>
                    <a:p>
                      <a:pPr algn="ctr" fontAlgn="ctr">
                        <a:buNone/>
                      </a:pPr>
                      <a:r>
                        <a:rPr lang="sv-SE" sz="2000" b="0" i="0" u="none" strike="noStrike" dirty="0">
                          <a:solidFill>
                            <a:srgbClr val="000000"/>
                          </a:solidFill>
                          <a:effectLst/>
                          <a:latin typeface="Abadi" panose="020B0604020104020204" pitchFamily="34" charset="0"/>
                        </a:rPr>
                        <a:t>4,7</a:t>
                      </a:r>
                    </a:p>
                  </a:txBody>
                  <a:tcPr marL="6350" marR="6350" marT="6350" marB="0" anchor="ctr"/>
                </a:tc>
                <a:tc>
                  <a:txBody>
                    <a:bodyPr/>
                    <a:lstStyle/>
                    <a:p>
                      <a:pPr algn="ctr" fontAlgn="ctr">
                        <a:buNone/>
                      </a:pPr>
                      <a:r>
                        <a:rPr lang="sv-SE" sz="2000" b="0" i="0" u="none" strike="noStrike" dirty="0">
                          <a:solidFill>
                            <a:srgbClr val="000000"/>
                          </a:solidFill>
                          <a:effectLst/>
                          <a:latin typeface="Abadi" panose="020B0604020104020204" pitchFamily="34" charset="0"/>
                        </a:rPr>
                        <a:t>5,0</a:t>
                      </a:r>
                    </a:p>
                  </a:txBody>
                  <a:tcPr marL="6350" marR="6350" marT="6350" marB="0" anchor="ctr"/>
                </a:tc>
                <a:extLst>
                  <a:ext uri="{0D108BD9-81ED-4DB2-BD59-A6C34878D82A}">
                    <a16:rowId xmlns:a16="http://schemas.microsoft.com/office/drawing/2014/main" val="1292940817"/>
                  </a:ext>
                </a:extLst>
              </a:tr>
              <a:tr h="696124">
                <a:tc>
                  <a:txBody>
                    <a:bodyPr/>
                    <a:lstStyle/>
                    <a:p>
                      <a:pPr algn="ctr" fontAlgn="ctr">
                        <a:buNone/>
                      </a:pPr>
                      <a:r>
                        <a:rPr lang="sv-SE" sz="2000" b="1" i="0" u="none" strike="noStrike" dirty="0">
                          <a:solidFill>
                            <a:srgbClr val="222222"/>
                          </a:solidFill>
                          <a:effectLst/>
                          <a:latin typeface="Abadi" panose="020B0604020104020204" pitchFamily="34" charset="0"/>
                        </a:rPr>
                        <a:t>Dalarna</a:t>
                      </a:r>
                    </a:p>
                  </a:txBody>
                  <a:tcPr marL="6350" marR="6350" marT="6350" marB="0" anchor="ctr"/>
                </a:tc>
                <a:tc>
                  <a:txBody>
                    <a:bodyPr/>
                    <a:lstStyle/>
                    <a:p>
                      <a:pPr algn="ctr" fontAlgn="ctr">
                        <a:buNone/>
                      </a:pPr>
                      <a:r>
                        <a:rPr lang="sv-SE" sz="2000" b="0" i="0" u="none" strike="noStrike" dirty="0">
                          <a:solidFill>
                            <a:srgbClr val="000000"/>
                          </a:solidFill>
                          <a:effectLst/>
                          <a:latin typeface="Abadi" panose="020B0604020104020204" pitchFamily="34" charset="0"/>
                        </a:rPr>
                        <a:t>6,4</a:t>
                      </a:r>
                    </a:p>
                  </a:txBody>
                  <a:tcPr marL="6350" marR="6350" marT="6350" marB="0" anchor="ctr"/>
                </a:tc>
                <a:tc>
                  <a:txBody>
                    <a:bodyPr/>
                    <a:lstStyle/>
                    <a:p>
                      <a:pPr algn="ctr" fontAlgn="ctr">
                        <a:buNone/>
                      </a:pPr>
                      <a:r>
                        <a:rPr lang="sv-SE" sz="2000" b="0" i="0" u="none" strike="noStrike" dirty="0">
                          <a:solidFill>
                            <a:srgbClr val="000000"/>
                          </a:solidFill>
                          <a:effectLst/>
                          <a:latin typeface="Abadi" panose="020B0604020104020204" pitchFamily="34" charset="0"/>
                        </a:rPr>
                        <a:t>8,0</a:t>
                      </a:r>
                    </a:p>
                  </a:txBody>
                  <a:tcPr marL="6350" marR="6350" marT="6350" marB="0" anchor="ctr"/>
                </a:tc>
                <a:extLst>
                  <a:ext uri="{0D108BD9-81ED-4DB2-BD59-A6C34878D82A}">
                    <a16:rowId xmlns:a16="http://schemas.microsoft.com/office/drawing/2014/main" val="17284963"/>
                  </a:ext>
                </a:extLst>
              </a:tr>
              <a:tr h="731180">
                <a:tc>
                  <a:txBody>
                    <a:bodyPr/>
                    <a:lstStyle/>
                    <a:p>
                      <a:pPr algn="ctr" fontAlgn="ctr">
                        <a:buNone/>
                      </a:pPr>
                      <a:r>
                        <a:rPr lang="sv-SE" sz="2000" b="1" i="0" u="none" strike="noStrike" dirty="0">
                          <a:solidFill>
                            <a:srgbClr val="222222"/>
                          </a:solidFill>
                          <a:effectLst/>
                          <a:latin typeface="Abadi" panose="020B0604020104020204" pitchFamily="34" charset="0"/>
                        </a:rPr>
                        <a:t>Sörmland</a:t>
                      </a:r>
                    </a:p>
                  </a:txBody>
                  <a:tcPr marL="6350" marR="6350" marT="6350" marB="0" anchor="ctr"/>
                </a:tc>
                <a:tc>
                  <a:txBody>
                    <a:bodyPr/>
                    <a:lstStyle/>
                    <a:p>
                      <a:pPr algn="ctr" fontAlgn="ctr">
                        <a:buNone/>
                      </a:pPr>
                      <a:r>
                        <a:rPr lang="sv-SE" sz="2000" b="0" i="0" u="none" strike="noStrike" dirty="0">
                          <a:solidFill>
                            <a:srgbClr val="000000"/>
                          </a:solidFill>
                          <a:effectLst/>
                          <a:latin typeface="Abadi" panose="020B0604020104020204" pitchFamily="34" charset="0"/>
                        </a:rPr>
                        <a:t>3,7</a:t>
                      </a:r>
                    </a:p>
                  </a:txBody>
                  <a:tcPr marL="6350" marR="6350" marT="6350" marB="0" anchor="ctr"/>
                </a:tc>
                <a:tc>
                  <a:txBody>
                    <a:bodyPr/>
                    <a:lstStyle/>
                    <a:p>
                      <a:pPr algn="ctr" fontAlgn="ctr">
                        <a:buNone/>
                      </a:pPr>
                      <a:r>
                        <a:rPr lang="sv-SE" sz="2000" b="0" i="0" u="none" strike="noStrike" dirty="0">
                          <a:solidFill>
                            <a:srgbClr val="000000"/>
                          </a:solidFill>
                          <a:effectLst/>
                          <a:latin typeface="Abadi" panose="020B0604020104020204" pitchFamily="34" charset="0"/>
                        </a:rPr>
                        <a:t>4,0</a:t>
                      </a:r>
                    </a:p>
                  </a:txBody>
                  <a:tcPr marL="6350" marR="6350" marT="6350" marB="0" anchor="ctr"/>
                </a:tc>
                <a:extLst>
                  <a:ext uri="{0D108BD9-81ED-4DB2-BD59-A6C34878D82A}">
                    <a16:rowId xmlns:a16="http://schemas.microsoft.com/office/drawing/2014/main" val="2054615983"/>
                  </a:ext>
                </a:extLst>
              </a:tr>
              <a:tr h="728810">
                <a:tc>
                  <a:txBody>
                    <a:bodyPr/>
                    <a:lstStyle/>
                    <a:p>
                      <a:pPr algn="ctr" fontAlgn="ctr">
                        <a:buNone/>
                      </a:pPr>
                      <a:r>
                        <a:rPr lang="sv-SE" sz="2000" b="1" i="0" u="none" strike="noStrike" dirty="0">
                          <a:solidFill>
                            <a:srgbClr val="222222"/>
                          </a:solidFill>
                          <a:effectLst/>
                          <a:latin typeface="Abadi" panose="020B0604020104020204" pitchFamily="34" charset="0"/>
                        </a:rPr>
                        <a:t>Västmanland</a:t>
                      </a:r>
                    </a:p>
                  </a:txBody>
                  <a:tcPr marL="6350" marR="6350" marT="6350" marB="0" anchor="ctr"/>
                </a:tc>
                <a:tc>
                  <a:txBody>
                    <a:bodyPr/>
                    <a:lstStyle/>
                    <a:p>
                      <a:pPr algn="ctr" fontAlgn="ctr">
                        <a:buNone/>
                      </a:pPr>
                      <a:r>
                        <a:rPr lang="sv-SE" sz="2000" b="0" i="0" u="none" strike="noStrike" dirty="0">
                          <a:solidFill>
                            <a:srgbClr val="000000"/>
                          </a:solidFill>
                          <a:effectLst/>
                          <a:latin typeface="Abadi" panose="020B0604020104020204" pitchFamily="34" charset="0"/>
                        </a:rPr>
                        <a:t>5,8</a:t>
                      </a:r>
                    </a:p>
                  </a:txBody>
                  <a:tcPr marL="6350" marR="6350" marT="6350" marB="0" anchor="ctr"/>
                </a:tc>
                <a:tc>
                  <a:txBody>
                    <a:bodyPr/>
                    <a:lstStyle/>
                    <a:p>
                      <a:pPr algn="ctr" fontAlgn="ctr">
                        <a:buNone/>
                      </a:pPr>
                      <a:r>
                        <a:rPr lang="sv-SE" sz="2000" b="0" i="0" u="none" strike="noStrike" dirty="0">
                          <a:solidFill>
                            <a:srgbClr val="000000"/>
                          </a:solidFill>
                          <a:effectLst/>
                          <a:latin typeface="Abadi" panose="020B0604020104020204" pitchFamily="34" charset="0"/>
                        </a:rPr>
                        <a:t>6,2</a:t>
                      </a:r>
                    </a:p>
                  </a:txBody>
                  <a:tcPr marL="6350" marR="6350" marT="6350" marB="0" anchor="ctr"/>
                </a:tc>
                <a:extLst>
                  <a:ext uri="{0D108BD9-81ED-4DB2-BD59-A6C34878D82A}">
                    <a16:rowId xmlns:a16="http://schemas.microsoft.com/office/drawing/2014/main" val="4043343250"/>
                  </a:ext>
                </a:extLst>
              </a:tr>
              <a:tr h="757682">
                <a:tc>
                  <a:txBody>
                    <a:bodyPr/>
                    <a:lstStyle/>
                    <a:p>
                      <a:pPr algn="ctr" fontAlgn="ctr">
                        <a:buNone/>
                      </a:pPr>
                      <a:r>
                        <a:rPr lang="sv-SE" sz="2000" b="1" i="0" u="none" strike="noStrike" dirty="0">
                          <a:solidFill>
                            <a:srgbClr val="222222"/>
                          </a:solidFill>
                          <a:effectLst/>
                          <a:latin typeface="Abadi" panose="020B0604020104020204" pitchFamily="34" charset="0"/>
                        </a:rPr>
                        <a:t>Värmland</a:t>
                      </a:r>
                    </a:p>
                  </a:txBody>
                  <a:tcPr marL="6350" marR="6350" marT="6350" marB="0" anchor="ctr"/>
                </a:tc>
                <a:tc>
                  <a:txBody>
                    <a:bodyPr/>
                    <a:lstStyle/>
                    <a:p>
                      <a:pPr algn="ctr" fontAlgn="ctr">
                        <a:buNone/>
                      </a:pPr>
                      <a:r>
                        <a:rPr lang="sv-SE" sz="2000" dirty="0"/>
                        <a:t>2,9</a:t>
                      </a:r>
                      <a:endParaRPr lang="sv-SE" sz="2000" b="0" i="0" u="none" strike="noStrike" dirty="0">
                        <a:solidFill>
                          <a:srgbClr val="000000"/>
                        </a:solidFill>
                        <a:effectLst/>
                        <a:latin typeface="Abadi" panose="020B0604020104020204" pitchFamily="34" charset="0"/>
                      </a:endParaRPr>
                    </a:p>
                  </a:txBody>
                  <a:tcPr marL="6350" marR="6350" marT="6350" marB="0" anchor="ctr"/>
                </a:tc>
                <a:tc>
                  <a:txBody>
                    <a:bodyPr/>
                    <a:lstStyle/>
                    <a:p>
                      <a:pPr algn="ctr" fontAlgn="ctr">
                        <a:buNone/>
                      </a:pPr>
                      <a:r>
                        <a:rPr lang="sv-SE" sz="2000" b="0" i="0" u="none" strike="noStrike" dirty="0">
                          <a:solidFill>
                            <a:srgbClr val="000000"/>
                          </a:solidFill>
                          <a:effectLst/>
                          <a:latin typeface="Abadi" panose="020B0604020104020204" pitchFamily="34" charset="0"/>
                        </a:rPr>
                        <a:t>3,2</a:t>
                      </a:r>
                    </a:p>
                  </a:txBody>
                  <a:tcPr marL="6350" marR="6350" marT="6350" marB="0" anchor="ctr"/>
                </a:tc>
                <a:extLst>
                  <a:ext uri="{0D108BD9-81ED-4DB2-BD59-A6C34878D82A}">
                    <a16:rowId xmlns:a16="http://schemas.microsoft.com/office/drawing/2014/main" val="4122860939"/>
                  </a:ext>
                </a:extLst>
              </a:tr>
            </a:tbl>
          </a:graphicData>
        </a:graphic>
      </p:graphicFrame>
      <p:sp>
        <p:nvSpPr>
          <p:cNvPr id="5" name="Rubrik 4">
            <a:extLst>
              <a:ext uri="{FF2B5EF4-FFF2-40B4-BE49-F238E27FC236}">
                <a16:creationId xmlns:a16="http://schemas.microsoft.com/office/drawing/2014/main" id="{87D265A2-3E99-327C-A223-D2130860C4FC}"/>
              </a:ext>
            </a:extLst>
          </p:cNvPr>
          <p:cNvSpPr txBox="1">
            <a:spLocks/>
          </p:cNvSpPr>
          <p:nvPr/>
        </p:nvSpPr>
        <p:spPr>
          <a:xfrm>
            <a:off x="508000" y="188467"/>
            <a:ext cx="11877040" cy="540524"/>
          </a:xfrm>
          <a:prstGeom prst="rect">
            <a:avLst/>
          </a:prstGeom>
        </p:spPr>
        <p:txBody>
          <a:bodyPr/>
          <a:lstStyle>
            <a:lvl1pPr algn="l" defTabSz="914400" rtl="0" eaLnBrk="1" latinLnBrk="0" hangingPunct="1">
              <a:lnSpc>
                <a:spcPct val="90000"/>
              </a:lnSpc>
              <a:spcBef>
                <a:spcPct val="0"/>
              </a:spcBef>
              <a:buNone/>
              <a:defRPr sz="4800" b="1" kern="1200" spc="-80" baseline="0">
                <a:solidFill>
                  <a:schemeClr val="tx1"/>
                </a:solidFill>
                <a:latin typeface="+mj-lt"/>
                <a:ea typeface="+mj-ea"/>
                <a:cs typeface="+mj-cs"/>
              </a:defRPr>
            </a:lvl1pPr>
          </a:lstStyle>
          <a:p>
            <a:pPr fontAlgn="t"/>
            <a:r>
              <a:rPr lang="sv-SE" sz="2400" b="0" dirty="0"/>
              <a:t>Formellt skyddad areal 2024 i Örebro län, produktiv skogsmark och all skogsmark</a:t>
            </a:r>
          </a:p>
        </p:txBody>
      </p:sp>
      <p:sp>
        <p:nvSpPr>
          <p:cNvPr id="3" name="textruta 2">
            <a:extLst>
              <a:ext uri="{FF2B5EF4-FFF2-40B4-BE49-F238E27FC236}">
                <a16:creationId xmlns:a16="http://schemas.microsoft.com/office/drawing/2014/main" id="{A697C466-FF41-583A-3D03-5BB267B7851C}"/>
              </a:ext>
            </a:extLst>
          </p:cNvPr>
          <p:cNvSpPr txBox="1"/>
          <p:nvPr/>
        </p:nvSpPr>
        <p:spPr>
          <a:xfrm>
            <a:off x="10195560" y="5246370"/>
            <a:ext cx="1354160" cy="369332"/>
          </a:xfrm>
          <a:prstGeom prst="rect">
            <a:avLst/>
          </a:prstGeom>
          <a:noFill/>
          <a:ln>
            <a:solidFill>
              <a:schemeClr val="tx1"/>
            </a:solidFill>
          </a:ln>
        </p:spPr>
        <p:txBody>
          <a:bodyPr wrap="square" rtlCol="0">
            <a:spAutoFit/>
          </a:bodyPr>
          <a:lstStyle/>
          <a:p>
            <a:r>
              <a:rPr lang="sv-SE" dirty="0"/>
              <a:t>Källa: SCB</a:t>
            </a:r>
          </a:p>
        </p:txBody>
      </p:sp>
      <p:pic>
        <p:nvPicPr>
          <p:cNvPr id="6" name="Bildobjekt 5">
            <a:extLst>
              <a:ext uri="{FF2B5EF4-FFF2-40B4-BE49-F238E27FC236}">
                <a16:creationId xmlns:a16="http://schemas.microsoft.com/office/drawing/2014/main" id="{9B25CA11-42BE-7510-2C8C-B8A09087D86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6058" y="6109534"/>
            <a:ext cx="3140182" cy="748466"/>
          </a:xfrm>
          <a:prstGeom prst="rect">
            <a:avLst/>
          </a:prstGeom>
        </p:spPr>
      </p:pic>
    </p:spTree>
    <p:extLst>
      <p:ext uri="{BB962C8B-B14F-4D97-AF65-F5344CB8AC3E}">
        <p14:creationId xmlns:p14="http://schemas.microsoft.com/office/powerpoint/2010/main" val="13168060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A851E0-D67D-4FFB-C0FF-28586D120879}"/>
            </a:ext>
          </a:extLst>
        </p:cNvPr>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CCF4DDA5-ABB0-B0F6-C704-E634761F2D7F}"/>
              </a:ext>
            </a:extLst>
          </p:cNvPr>
          <p:cNvSpPr>
            <a:spLocks noGrp="1"/>
          </p:cNvSpPr>
          <p:nvPr>
            <p:ph idx="1"/>
          </p:nvPr>
        </p:nvSpPr>
        <p:spPr>
          <a:xfrm>
            <a:off x="440348" y="1771425"/>
            <a:ext cx="6341452" cy="2775175"/>
          </a:xfrm>
        </p:spPr>
        <p:txBody>
          <a:bodyPr/>
          <a:lstStyle/>
          <a:p>
            <a:pPr marL="0" indent="0">
              <a:buNone/>
            </a:pPr>
            <a:r>
              <a:rPr lang="sv-SE" dirty="0"/>
              <a:t>Rätt utformad och på rätt plats är miljöhänsynen vid slutavverkning ett viktigt komplement till långsiktigt skydd under förutsättning  att </a:t>
            </a:r>
            <a:r>
              <a:rPr lang="sv-SE" b="1" dirty="0"/>
              <a:t>den är varaktig över tid, det vill säga att den miljöhänsyn som tagits vid slutavverkningen även beaktas vid framtida skogsbruksåtgärder. </a:t>
            </a:r>
          </a:p>
          <a:p>
            <a:pPr marL="0" indent="0">
              <a:buNone/>
            </a:pPr>
            <a:endParaRPr lang="sv-SE" b="1" dirty="0"/>
          </a:p>
          <a:p>
            <a:pPr marL="0" indent="0">
              <a:buNone/>
            </a:pPr>
            <a:endParaRPr lang="sv-SE" b="1" dirty="0"/>
          </a:p>
          <a:p>
            <a:pPr marL="0" indent="0">
              <a:buNone/>
            </a:pPr>
            <a:endParaRPr lang="sv-SE" b="1" dirty="0"/>
          </a:p>
        </p:txBody>
      </p:sp>
      <p:sp>
        <p:nvSpPr>
          <p:cNvPr id="4" name="Rubrik 3">
            <a:extLst>
              <a:ext uri="{FF2B5EF4-FFF2-40B4-BE49-F238E27FC236}">
                <a16:creationId xmlns:a16="http://schemas.microsoft.com/office/drawing/2014/main" id="{F4F8ADDC-EA87-A348-2AB3-B3C7176C252E}"/>
              </a:ext>
            </a:extLst>
          </p:cNvPr>
          <p:cNvSpPr>
            <a:spLocks noGrp="1"/>
          </p:cNvSpPr>
          <p:nvPr>
            <p:ph type="title"/>
          </p:nvPr>
        </p:nvSpPr>
        <p:spPr>
          <a:xfrm>
            <a:off x="440348" y="293370"/>
            <a:ext cx="10824052" cy="706010"/>
          </a:xfrm>
        </p:spPr>
        <p:txBody>
          <a:bodyPr/>
          <a:lstStyle/>
          <a:p>
            <a:r>
              <a:rPr lang="sv-SE" sz="3200" dirty="0"/>
              <a:t>Miljöhänsynen – viktig för den biologiska mångfalden</a:t>
            </a:r>
          </a:p>
        </p:txBody>
      </p:sp>
      <p:pic>
        <p:nvPicPr>
          <p:cNvPr id="5" name="Bildobjekt 4">
            <a:extLst>
              <a:ext uri="{FF2B5EF4-FFF2-40B4-BE49-F238E27FC236}">
                <a16:creationId xmlns:a16="http://schemas.microsoft.com/office/drawing/2014/main" id="{5496D290-1090-81CB-CCE7-F6EC7DAFF53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03675" y="885080"/>
            <a:ext cx="3438525" cy="4584700"/>
          </a:xfrm>
          <a:prstGeom prst="rect">
            <a:avLst/>
          </a:prstGeom>
          <a:ln>
            <a:noFill/>
          </a:ln>
          <a:effectLst>
            <a:outerShdw blurRad="292100" dist="139700" dir="2700000" algn="tl" rotWithShape="0">
              <a:srgbClr val="333333">
                <a:alpha val="65000"/>
              </a:srgbClr>
            </a:outerShdw>
          </a:effectLst>
        </p:spPr>
      </p:pic>
      <p:sp>
        <p:nvSpPr>
          <p:cNvPr id="7" name="textruta 6">
            <a:extLst>
              <a:ext uri="{FF2B5EF4-FFF2-40B4-BE49-F238E27FC236}">
                <a16:creationId xmlns:a16="http://schemas.microsoft.com/office/drawing/2014/main" id="{60ED6B0A-AEDD-127D-A61E-0180BBAAADF1}"/>
              </a:ext>
            </a:extLst>
          </p:cNvPr>
          <p:cNvSpPr txBox="1"/>
          <p:nvPr/>
        </p:nvSpPr>
        <p:spPr>
          <a:xfrm>
            <a:off x="8351336" y="5603588"/>
            <a:ext cx="2743201" cy="246221"/>
          </a:xfrm>
          <a:prstGeom prst="rect">
            <a:avLst/>
          </a:prstGeom>
          <a:noFill/>
          <a:ln>
            <a:solidFill>
              <a:schemeClr val="bg1"/>
            </a:solidFill>
          </a:ln>
        </p:spPr>
        <p:txBody>
          <a:bodyPr wrap="square" rtlCol="0">
            <a:spAutoFit/>
          </a:bodyPr>
          <a:lstStyle/>
          <a:p>
            <a:r>
              <a:rPr lang="sv-SE" sz="1000" dirty="0"/>
              <a:t>Foto: Mattias </a:t>
            </a:r>
            <a:r>
              <a:rPr lang="sv-SE" sz="1000" dirty="0" err="1"/>
              <a:t>Sparf</a:t>
            </a:r>
            <a:endParaRPr lang="sv-SE" sz="1000" dirty="0"/>
          </a:p>
        </p:txBody>
      </p:sp>
      <p:pic>
        <p:nvPicPr>
          <p:cNvPr id="9" name="Bildobjekt 8">
            <a:extLst>
              <a:ext uri="{FF2B5EF4-FFF2-40B4-BE49-F238E27FC236}">
                <a16:creationId xmlns:a16="http://schemas.microsoft.com/office/drawing/2014/main" id="{F0CD3D07-F29E-5F50-51C1-A9C164B1F7B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6058" y="6109534"/>
            <a:ext cx="3140182" cy="748466"/>
          </a:xfrm>
          <a:prstGeom prst="rect">
            <a:avLst/>
          </a:prstGeom>
        </p:spPr>
      </p:pic>
    </p:spTree>
    <p:extLst>
      <p:ext uri="{BB962C8B-B14F-4D97-AF65-F5344CB8AC3E}">
        <p14:creationId xmlns:p14="http://schemas.microsoft.com/office/powerpoint/2010/main" val="9693866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616FA-D00A-B88D-C5E4-95E6FE86F559}"/>
            </a:ext>
          </a:extLst>
        </p:cNvPr>
        <p:cNvGrpSpPr/>
        <p:nvPr/>
      </p:nvGrpSpPr>
      <p:grpSpPr>
        <a:xfrm>
          <a:off x="0" y="0"/>
          <a:ext cx="0" cy="0"/>
          <a:chOff x="0" y="0"/>
          <a:chExt cx="0" cy="0"/>
        </a:xfrm>
      </p:grpSpPr>
      <p:pic>
        <p:nvPicPr>
          <p:cNvPr id="10" name="Bildobjekt 9">
            <a:extLst>
              <a:ext uri="{FF2B5EF4-FFF2-40B4-BE49-F238E27FC236}">
                <a16:creationId xmlns:a16="http://schemas.microsoft.com/office/drawing/2014/main" id="{1D6BA903-3DD3-F951-D08E-4008AD85EE7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42280" y="652091"/>
            <a:ext cx="9421540" cy="5325218"/>
          </a:xfrm>
          <a:prstGeom prst="rect">
            <a:avLst/>
          </a:prstGeom>
        </p:spPr>
      </p:pic>
      <p:sp>
        <p:nvSpPr>
          <p:cNvPr id="11" name="textruta 10">
            <a:extLst>
              <a:ext uri="{FF2B5EF4-FFF2-40B4-BE49-F238E27FC236}">
                <a16:creationId xmlns:a16="http://schemas.microsoft.com/office/drawing/2014/main" id="{DA519370-CD18-9808-2B6D-1988B57FE417}"/>
              </a:ext>
            </a:extLst>
          </p:cNvPr>
          <p:cNvSpPr txBox="1"/>
          <p:nvPr/>
        </p:nvSpPr>
        <p:spPr>
          <a:xfrm>
            <a:off x="10195560" y="5246370"/>
            <a:ext cx="1354160" cy="369332"/>
          </a:xfrm>
          <a:prstGeom prst="rect">
            <a:avLst/>
          </a:prstGeom>
          <a:noFill/>
          <a:ln>
            <a:solidFill>
              <a:schemeClr val="tx1"/>
            </a:solidFill>
          </a:ln>
        </p:spPr>
        <p:txBody>
          <a:bodyPr wrap="square" rtlCol="0">
            <a:spAutoFit/>
          </a:bodyPr>
          <a:lstStyle/>
          <a:p>
            <a:r>
              <a:rPr lang="sv-SE" dirty="0"/>
              <a:t>Källa: SCB</a:t>
            </a:r>
          </a:p>
        </p:txBody>
      </p:sp>
      <p:sp>
        <p:nvSpPr>
          <p:cNvPr id="13" name="textruta 12">
            <a:extLst>
              <a:ext uri="{FF2B5EF4-FFF2-40B4-BE49-F238E27FC236}">
                <a16:creationId xmlns:a16="http://schemas.microsoft.com/office/drawing/2014/main" id="{BB4059C3-1DAA-A53C-D639-EE3D476A4E8B}"/>
              </a:ext>
            </a:extLst>
          </p:cNvPr>
          <p:cNvSpPr txBox="1"/>
          <p:nvPr/>
        </p:nvSpPr>
        <p:spPr>
          <a:xfrm>
            <a:off x="2123122" y="120060"/>
            <a:ext cx="7489507" cy="369332"/>
          </a:xfrm>
          <a:prstGeom prst="rect">
            <a:avLst/>
          </a:prstGeom>
          <a:noFill/>
        </p:spPr>
        <p:txBody>
          <a:bodyPr wrap="square">
            <a:spAutoFit/>
          </a:bodyPr>
          <a:lstStyle/>
          <a:p>
            <a:r>
              <a:rPr lang="sv-SE" dirty="0"/>
              <a:t>Ackumulerad areal hänsynsytor per landsdel, 1993 till 2024</a:t>
            </a:r>
          </a:p>
        </p:txBody>
      </p:sp>
      <p:pic>
        <p:nvPicPr>
          <p:cNvPr id="3" name="Bildobjekt 2">
            <a:extLst>
              <a:ext uri="{FF2B5EF4-FFF2-40B4-BE49-F238E27FC236}">
                <a16:creationId xmlns:a16="http://schemas.microsoft.com/office/drawing/2014/main" id="{0EEFE574-7465-EFB9-E921-A2A6E4A75BA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6058" y="6109534"/>
            <a:ext cx="3140182" cy="748466"/>
          </a:xfrm>
          <a:prstGeom prst="rect">
            <a:avLst/>
          </a:prstGeom>
        </p:spPr>
      </p:pic>
      <p:pic>
        <p:nvPicPr>
          <p:cNvPr id="4" name="Bildobjekt 3">
            <a:extLst>
              <a:ext uri="{FF2B5EF4-FFF2-40B4-BE49-F238E27FC236}">
                <a16:creationId xmlns:a16="http://schemas.microsoft.com/office/drawing/2014/main" id="{13214AD4-ACE8-3A60-1791-D93A2C4E4D5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3634" y="6109534"/>
            <a:ext cx="3140182" cy="748466"/>
          </a:xfrm>
          <a:prstGeom prst="rect">
            <a:avLst/>
          </a:prstGeom>
        </p:spPr>
      </p:pic>
    </p:spTree>
    <p:extLst>
      <p:ext uri="{BB962C8B-B14F-4D97-AF65-F5344CB8AC3E}">
        <p14:creationId xmlns:p14="http://schemas.microsoft.com/office/powerpoint/2010/main" val="7712927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958603B6-E5D4-6461-1A8A-9C1BA4F62A13}"/>
              </a:ext>
            </a:extLst>
          </p:cNvPr>
          <p:cNvSpPr>
            <a:spLocks noGrp="1"/>
          </p:cNvSpPr>
          <p:nvPr>
            <p:ph type="title"/>
          </p:nvPr>
        </p:nvSpPr>
        <p:spPr>
          <a:xfrm>
            <a:off x="975516" y="605490"/>
            <a:ext cx="11000583" cy="728009"/>
          </a:xfrm>
        </p:spPr>
        <p:txBody>
          <a:bodyPr/>
          <a:lstStyle/>
          <a:p>
            <a:r>
              <a:rPr lang="sv-SE" sz="3600" dirty="0"/>
              <a:t>Målbildernas betydelse för fridlysta arter</a:t>
            </a:r>
          </a:p>
        </p:txBody>
      </p:sp>
      <p:pic>
        <p:nvPicPr>
          <p:cNvPr id="9" name="Bildobjekt 8">
            <a:extLst>
              <a:ext uri="{FF2B5EF4-FFF2-40B4-BE49-F238E27FC236}">
                <a16:creationId xmlns:a16="http://schemas.microsoft.com/office/drawing/2014/main" id="{86FDCC90-5D5C-DD4F-9E24-D5E6B9A220F6}"/>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15901" y="1333499"/>
            <a:ext cx="4301529" cy="4725712"/>
          </a:xfrm>
          <a:prstGeom prst="rect">
            <a:avLst/>
          </a:prstGeom>
        </p:spPr>
      </p:pic>
      <p:pic>
        <p:nvPicPr>
          <p:cNvPr id="11" name="Bildobjekt 10">
            <a:extLst>
              <a:ext uri="{FF2B5EF4-FFF2-40B4-BE49-F238E27FC236}">
                <a16:creationId xmlns:a16="http://schemas.microsoft.com/office/drawing/2014/main" id="{C040EFA2-48D2-FA55-7796-A7EBC5F670C7}"/>
              </a:ext>
            </a:extLst>
          </p:cNvPr>
          <p:cNvPicPr>
            <a:picLocks noChangeAspect="1"/>
          </p:cNvPicPr>
          <p:nvPr/>
        </p:nvPicPr>
        <p:blipFill>
          <a:blip r:embed="rId4"/>
          <a:stretch>
            <a:fillRect/>
          </a:stretch>
        </p:blipFill>
        <p:spPr>
          <a:xfrm>
            <a:off x="7100903" y="1333499"/>
            <a:ext cx="5268897" cy="4725712"/>
          </a:xfrm>
          <a:prstGeom prst="rect">
            <a:avLst/>
          </a:prstGeom>
        </p:spPr>
      </p:pic>
      <p:sp>
        <p:nvSpPr>
          <p:cNvPr id="15" name="textruta 14">
            <a:extLst>
              <a:ext uri="{FF2B5EF4-FFF2-40B4-BE49-F238E27FC236}">
                <a16:creationId xmlns:a16="http://schemas.microsoft.com/office/drawing/2014/main" id="{DA7CFE1C-67DD-E8B7-E9AD-B17B3B94CBBA}"/>
              </a:ext>
            </a:extLst>
          </p:cNvPr>
          <p:cNvSpPr txBox="1"/>
          <p:nvPr/>
        </p:nvSpPr>
        <p:spPr>
          <a:xfrm>
            <a:off x="4887333" y="4490135"/>
            <a:ext cx="2213570" cy="1477328"/>
          </a:xfrm>
          <a:prstGeom prst="rect">
            <a:avLst/>
          </a:prstGeom>
          <a:noFill/>
        </p:spPr>
        <p:txBody>
          <a:bodyPr wrap="square">
            <a:spAutoFit/>
          </a:bodyPr>
          <a:lstStyle/>
          <a:p>
            <a:r>
              <a:rPr lang="sv-SE" dirty="0">
                <a:hlinkClick r:id="rId5"/>
              </a:rPr>
              <a:t>Länk - Analys av målbildernas betydelse för fridlysta arter - Skogsstyrelsen</a:t>
            </a:r>
            <a:endParaRPr lang="sv-SE" dirty="0"/>
          </a:p>
        </p:txBody>
      </p:sp>
      <p:pic>
        <p:nvPicPr>
          <p:cNvPr id="17" name="Bildobjekt 16">
            <a:extLst>
              <a:ext uri="{FF2B5EF4-FFF2-40B4-BE49-F238E27FC236}">
                <a16:creationId xmlns:a16="http://schemas.microsoft.com/office/drawing/2014/main" id="{DB4AAC12-A6A3-0D6C-C32C-774F543D0BD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66058" y="6109534"/>
            <a:ext cx="3140182" cy="748466"/>
          </a:xfrm>
          <a:prstGeom prst="rect">
            <a:avLst/>
          </a:prstGeom>
        </p:spPr>
      </p:pic>
    </p:spTree>
    <p:extLst>
      <p:ext uri="{BB962C8B-B14F-4D97-AF65-F5344CB8AC3E}">
        <p14:creationId xmlns:p14="http://schemas.microsoft.com/office/powerpoint/2010/main" val="16157596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A8C20-7DC7-5156-4839-BE6B3EE33510}"/>
            </a:ext>
          </a:extLst>
        </p:cNvPr>
        <p:cNvGrpSpPr/>
        <p:nvPr/>
      </p:nvGrpSpPr>
      <p:grpSpPr>
        <a:xfrm>
          <a:off x="0" y="0"/>
          <a:ext cx="0" cy="0"/>
          <a:chOff x="0" y="0"/>
          <a:chExt cx="0" cy="0"/>
        </a:xfrm>
      </p:grpSpPr>
      <p:pic>
        <p:nvPicPr>
          <p:cNvPr id="6" name="Bildobjekt 5">
            <a:extLst>
              <a:ext uri="{FF2B5EF4-FFF2-40B4-BE49-F238E27FC236}">
                <a16:creationId xmlns:a16="http://schemas.microsoft.com/office/drawing/2014/main" id="{91CF4B81-AC70-87DB-1BC1-0D8C933823F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6058" y="6109534"/>
            <a:ext cx="3140182" cy="748466"/>
          </a:xfrm>
          <a:prstGeom prst="rect">
            <a:avLst/>
          </a:prstGeom>
        </p:spPr>
      </p:pic>
      <p:pic>
        <p:nvPicPr>
          <p:cNvPr id="7" name="Bildobjekt 6">
            <a:extLst>
              <a:ext uri="{FF2B5EF4-FFF2-40B4-BE49-F238E27FC236}">
                <a16:creationId xmlns:a16="http://schemas.microsoft.com/office/drawing/2014/main" id="{99A8256C-0C46-63C9-4BA8-26FE146A4708}"/>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5" name="Rubrik 4">
            <a:extLst>
              <a:ext uri="{FF2B5EF4-FFF2-40B4-BE49-F238E27FC236}">
                <a16:creationId xmlns:a16="http://schemas.microsoft.com/office/drawing/2014/main" id="{2970B83D-317D-F874-8291-8B3CD7486ABA}"/>
              </a:ext>
            </a:extLst>
          </p:cNvPr>
          <p:cNvSpPr txBox="1">
            <a:spLocks/>
          </p:cNvSpPr>
          <p:nvPr/>
        </p:nvSpPr>
        <p:spPr>
          <a:xfrm>
            <a:off x="4953001" y="4076082"/>
            <a:ext cx="3642360" cy="1318878"/>
          </a:xfrm>
          <a:prstGeom prst="rect">
            <a:avLst/>
          </a:prstGeom>
        </p:spPr>
        <p:txBody>
          <a:bodyPr/>
          <a:lstStyle>
            <a:lvl1pPr algn="l" defTabSz="914400" rtl="0" eaLnBrk="1" latinLnBrk="0" hangingPunct="1">
              <a:lnSpc>
                <a:spcPct val="90000"/>
              </a:lnSpc>
              <a:spcBef>
                <a:spcPct val="0"/>
              </a:spcBef>
              <a:buNone/>
              <a:defRPr sz="4800" b="1" kern="1200" spc="-80" baseline="0">
                <a:solidFill>
                  <a:schemeClr val="tx1"/>
                </a:solidFill>
                <a:latin typeface="+mj-lt"/>
                <a:ea typeface="+mj-ea"/>
                <a:cs typeface="+mj-cs"/>
              </a:defRPr>
            </a:lvl1pPr>
          </a:lstStyle>
          <a:p>
            <a:pPr fontAlgn="t"/>
            <a:r>
              <a:rPr lang="sv-SE" sz="8000" b="0" dirty="0">
                <a:solidFill>
                  <a:schemeClr val="bg1"/>
                </a:solidFill>
              </a:rPr>
              <a:t>Tack!</a:t>
            </a:r>
          </a:p>
        </p:txBody>
      </p:sp>
      <p:sp>
        <p:nvSpPr>
          <p:cNvPr id="8" name="textruta 7">
            <a:extLst>
              <a:ext uri="{FF2B5EF4-FFF2-40B4-BE49-F238E27FC236}">
                <a16:creationId xmlns:a16="http://schemas.microsoft.com/office/drawing/2014/main" id="{8D5DBB47-288C-680B-D93D-8B0B392037BD}"/>
              </a:ext>
            </a:extLst>
          </p:cNvPr>
          <p:cNvSpPr txBox="1"/>
          <p:nvPr/>
        </p:nvSpPr>
        <p:spPr>
          <a:xfrm>
            <a:off x="220609" y="6482061"/>
            <a:ext cx="3642360" cy="261610"/>
          </a:xfrm>
          <a:prstGeom prst="rect">
            <a:avLst/>
          </a:prstGeom>
          <a:noFill/>
        </p:spPr>
        <p:txBody>
          <a:bodyPr wrap="square" rtlCol="0">
            <a:spAutoFit/>
          </a:bodyPr>
          <a:lstStyle/>
          <a:p>
            <a:r>
              <a:rPr lang="sv-SE" sz="1100" dirty="0">
                <a:solidFill>
                  <a:schemeClr val="bg1"/>
                </a:solidFill>
              </a:rPr>
              <a:t>Foto: Johan Nitare</a:t>
            </a:r>
          </a:p>
        </p:txBody>
      </p:sp>
    </p:spTree>
    <p:extLst>
      <p:ext uri="{BB962C8B-B14F-4D97-AF65-F5344CB8AC3E}">
        <p14:creationId xmlns:p14="http://schemas.microsoft.com/office/powerpoint/2010/main" val="2360717942"/>
      </p:ext>
    </p:extLst>
  </p:cSld>
  <p:clrMapOvr>
    <a:masterClrMapping/>
  </p:clrMapOvr>
</p:sld>
</file>

<file path=ppt/theme/theme1.xml><?xml version="1.0" encoding="utf-8"?>
<a:theme xmlns:a="http://schemas.openxmlformats.org/drawingml/2006/main" name="2_Länsstyrelsen 2023 Formell, lugn &amp; naturlig">
  <a:themeElements>
    <a:clrScheme name="Lugn och naturlig">
      <a:dk1>
        <a:sysClr val="windowText" lastClr="000000"/>
      </a:dk1>
      <a:lt1>
        <a:sysClr val="window" lastClr="FFFFFF"/>
      </a:lt1>
      <a:dk2>
        <a:srgbClr val="000000"/>
      </a:dk2>
      <a:lt2>
        <a:srgbClr val="FFFFFF"/>
      </a:lt2>
      <a:accent1>
        <a:srgbClr val="1D551B"/>
      </a:accent1>
      <a:accent2>
        <a:srgbClr val="568434"/>
      </a:accent2>
      <a:accent3>
        <a:srgbClr val="FDF5DE"/>
      </a:accent3>
      <a:accent4>
        <a:srgbClr val="28607E"/>
      </a:accent4>
      <a:accent5>
        <a:srgbClr val="7BA2B2"/>
      </a:accent5>
      <a:accent6>
        <a:srgbClr val="EEEEEE"/>
      </a:accent6>
      <a:hlink>
        <a:srgbClr val="28607E"/>
      </a:hlink>
      <a:folHlink>
        <a:srgbClr val="7BA2B2"/>
      </a:folHlink>
    </a:clrScheme>
    <a:fontScheme name="Anpassat 1">
      <a:majorFont>
        <a:latin typeface="Open Sans"/>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small_lugn_naturlig_Länsstyrelsen_Örebro.potx" id="{AE3637F7-7967-449A-B1DD-559597265CEE}" vid="{535E4B6E-575C-4A83-B251-2EB194EE6536}"/>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Presentationsmall_lugn_naturlig_Länsstyrelsen_Örebro</Template>
  <TotalTime>3784</TotalTime>
  <Words>1724</Words>
  <Application>Microsoft Office PowerPoint</Application>
  <PresentationFormat>Bredbild</PresentationFormat>
  <Paragraphs>234</Paragraphs>
  <Slides>21</Slides>
  <Notes>21</Notes>
  <HiddenSlides>0</HiddenSlides>
  <MMClips>0</MMClips>
  <ScaleCrop>false</ScaleCrop>
  <HeadingPairs>
    <vt:vector size="6" baseType="variant">
      <vt:variant>
        <vt:lpstr>Använt teckensnitt</vt:lpstr>
      </vt:variant>
      <vt:variant>
        <vt:i4>8</vt:i4>
      </vt:variant>
      <vt:variant>
        <vt:lpstr>Tema</vt:lpstr>
      </vt:variant>
      <vt:variant>
        <vt:i4>1</vt:i4>
      </vt:variant>
      <vt:variant>
        <vt:lpstr>Bildrubriker</vt:lpstr>
      </vt:variant>
      <vt:variant>
        <vt:i4>21</vt:i4>
      </vt:variant>
    </vt:vector>
  </HeadingPairs>
  <TitlesOfParts>
    <vt:vector size="30" baseType="lpstr">
      <vt:lpstr>Abadi</vt:lpstr>
      <vt:lpstr>Arial</vt:lpstr>
      <vt:lpstr>Calibri</vt:lpstr>
      <vt:lpstr>Open Sans</vt:lpstr>
      <vt:lpstr>Roboto Condensed</vt:lpstr>
      <vt:lpstr>Segoe UI</vt:lpstr>
      <vt:lpstr>Segoe UI Semibold</vt:lpstr>
      <vt:lpstr>Wingdings</vt:lpstr>
      <vt:lpstr>2_Länsstyrelsen 2023 Formell, lugn &amp; naturlig</vt:lpstr>
      <vt:lpstr>Hur jobbar vi med skogen i Örebro län? </vt:lpstr>
      <vt:lpstr>Skogsstyrelsens uppdrag</vt:lpstr>
      <vt:lpstr>Skogen inom Länsstyrelsen</vt:lpstr>
      <vt:lpstr>Nationell strategi för formellt skydd av skog</vt:lpstr>
      <vt:lpstr>Vad säger strategin?</vt:lpstr>
      <vt:lpstr>Process för urval och prioritering</vt:lpstr>
      <vt:lpstr>Vilka skogar ska skyddas? </vt:lpstr>
      <vt:lpstr>Intresseanmälan - formellt skydd</vt:lpstr>
      <vt:lpstr>Vem äger skogen i Örebro län?</vt:lpstr>
      <vt:lpstr>Beståndstyper i Örebro län (andel av virkesförrådet)</vt:lpstr>
      <vt:lpstr>Levande skogar – regional årlig uppföljning</vt:lpstr>
      <vt:lpstr>PowerPoint-presentation</vt:lpstr>
      <vt:lpstr>PowerPoint-presentation</vt:lpstr>
      <vt:lpstr>PowerPoint-presentation</vt:lpstr>
      <vt:lpstr>PowerPoint-presentation</vt:lpstr>
      <vt:lpstr>Utveckling av frivilliga avsättningar i Örebro län</vt:lpstr>
      <vt:lpstr>PowerPoint-presentation</vt:lpstr>
      <vt:lpstr>Miljöhänsynen – viktig för den biologiska mångfalden</vt:lpstr>
      <vt:lpstr>PowerPoint-presentation</vt:lpstr>
      <vt:lpstr>Målbildernas betydelse för fridlysta arter</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Andersson Michael</dc:creator>
  <cp:lastModifiedBy>Ulrika Persson</cp:lastModifiedBy>
  <cp:revision>222</cp:revision>
  <cp:lastPrinted>2026-09-30T13:17:08Z</cp:lastPrinted>
  <dcterms:created xsi:type="dcterms:W3CDTF">2025-09-09T13:41:09Z</dcterms:created>
  <dcterms:modified xsi:type="dcterms:W3CDTF">2026-10-01T09:50:37Z</dcterms:modified>
</cp:coreProperties>
</file>