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5.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3"/>
    <p:sldMasterId id="2147483680" r:id="rId4"/>
    <p:sldMasterId id="2147483706" r:id="rId5"/>
    <p:sldMasterId id="2147483718" r:id="rId6"/>
    <p:sldMasterId id="2147483762" r:id="rId7"/>
    <p:sldMasterId id="2147483795" r:id="rId8"/>
  </p:sldMasterIdLst>
  <p:notesMasterIdLst>
    <p:notesMasterId r:id="rId47"/>
  </p:notesMasterIdLst>
  <p:sldIdLst>
    <p:sldId id="294" r:id="rId9"/>
    <p:sldId id="889" r:id="rId10"/>
    <p:sldId id="890" r:id="rId11"/>
    <p:sldId id="647" r:id="rId12"/>
    <p:sldId id="491" r:id="rId13"/>
    <p:sldId id="564" r:id="rId14"/>
    <p:sldId id="565" r:id="rId15"/>
    <p:sldId id="551" r:id="rId16"/>
    <p:sldId id="891" r:id="rId17"/>
    <p:sldId id="374" r:id="rId18"/>
    <p:sldId id="366" r:id="rId19"/>
    <p:sldId id="384" r:id="rId20"/>
    <p:sldId id="850" r:id="rId21"/>
    <p:sldId id="730" r:id="rId22"/>
    <p:sldId id="731" r:id="rId23"/>
    <p:sldId id="376" r:id="rId24"/>
    <p:sldId id="364" r:id="rId25"/>
    <p:sldId id="327" r:id="rId26"/>
    <p:sldId id="412" r:id="rId27"/>
    <p:sldId id="842" r:id="rId28"/>
    <p:sldId id="644" r:id="rId29"/>
    <p:sldId id="671" r:id="rId30"/>
    <p:sldId id="655" r:id="rId31"/>
    <p:sldId id="600" r:id="rId32"/>
    <p:sldId id="686" r:id="rId33"/>
    <p:sldId id="693" r:id="rId34"/>
    <p:sldId id="878" r:id="rId35"/>
    <p:sldId id="877" r:id="rId36"/>
    <p:sldId id="880" r:id="rId37"/>
    <p:sldId id="883" r:id="rId38"/>
    <p:sldId id="882" r:id="rId39"/>
    <p:sldId id="694" r:id="rId40"/>
    <p:sldId id="697" r:id="rId41"/>
    <p:sldId id="699" r:id="rId42"/>
    <p:sldId id="701" r:id="rId43"/>
    <p:sldId id="705" r:id="rId44"/>
    <p:sldId id="875" r:id="rId45"/>
    <p:sldId id="482" r:id="rId46"/>
  </p:sldIdLst>
  <p:sldSz cx="12192000" cy="6858000"/>
  <p:notesSz cx="6861175" cy="9991725"/>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AF1885-52C3-F771-6F95-3423616390D3}" name="Emma Nilsson" initials="EN" userId="S::emma@advant.se::b8b68d02-0b1e-4898-a21a-450a2a06562e" providerId="AD"/>
  <p188:author id="{92A560F7-7836-5B3D-D5F2-4ED90710AD9E}" name="Maria Capandegui Widén" initials="MCW" userId="S::maria.widen@slu.se::5cfab991-0bf4-4ff9-9acf-5927e46d344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509E2F"/>
    <a:srgbClr val="BC04A6"/>
    <a:srgbClr val="C4D600"/>
    <a:srgbClr val="CE0037"/>
    <a:srgbClr val="53565A"/>
    <a:srgbClr val="996017"/>
    <a:srgbClr val="007681"/>
    <a:srgbClr val="672146"/>
    <a:srgbClr val="7986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4C1A8A3-306A-4EB7-A6B1-4F7E0EB9C5D6}" styleName="Mellanmörkt format 3 - Dekorfärg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llanmörkt format 3 - Dekorfärg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llanmörkt format 3 - Dekorfärg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llanmörkt format 3 - Dekorfärg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llanmörkt format 3 - Dekorfärg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llanmörkt format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Format med tema 1 - dekorfärg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Format med tema 1 - dekorfärg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Format med tema 1 - dekorfärg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Format med tema 1 - dekorfärg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Format med tema 1 - dekorfärg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06799F8-075E-4A3A-A7F6-7FBC6576F1A4}" styleName="Format med tema 2 - dekorfärg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Format med tema 2 - dekorfärg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just forma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just format 1 - Dekorfär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just format 1 - Dekorfärg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just format 1 - Dekorfärg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just format 1 - Dekorfärg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just format 1 - Dekorfärg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just format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just format 2 - Dekorfärg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just format 2 - Dekorfärg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just format 2 - Dekorfärg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just format 2 - Dekorfärg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16DA210-FB5B-4158-B5E0-FEB733F419BA}" styleName="Ljust format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just format 3 - Dekorfärg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just format 3 - Dekorfärg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just format 3 - Dekorfärg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just format 3 - Dekorfärg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just format 3 - Dekorfärg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just format 3 - Dekorfärg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0A1B5D5-9B99-4C35-A422-299274C87663}" styleName="Mellanmörkt format 1 - Dekorfär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A488322-F2BA-4B5B-9748-0D474271808F}" styleName="Mellanmörkt format 3 - Dekorfärg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7AC3CCA-C797-4891-BE02-D94E43425B78}" styleName="Mellanmörkt format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llanmörkt format 4 - Dekorfär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llanmörkt format 4 - Dekorfär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llanmörkt format 4 - Dekorfärg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llanmörkt format 4 - Dekorfärg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llanmörkt format 4 - Dekorfärg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llanmörkt format 4 - Dekorfär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202B0CA-FC54-4496-8BCA-5EF66A818D29}" styleName="Mörkt forma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Mörkt format 2 - Dekorfärg 1/Dekorfärg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Mörkt format 2 - Dekorfärg 3/Dekorfärg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Mörkt format 2 - Dekorfärg 5/Dekorfärg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llanmörkt format 1 - Dekorfär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llanmörkt format 1 - Dekorfärg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llanmörkt format 1 - Dekorfärg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93D81CF-94F2-401A-BA57-92F5A7B2D0C5}" styleName="Mellanmörkt format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llanmörkt format 1 - Dekorfär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Mellanmörkt format 1 - Dekorfärg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61841" autoAdjust="0"/>
  </p:normalViewPr>
  <p:slideViewPr>
    <p:cSldViewPr snapToGrid="0">
      <p:cViewPr varScale="1">
        <p:scale>
          <a:sx n="63" d="100"/>
          <a:sy n="63" d="100"/>
        </p:scale>
        <p:origin x="764" y="56"/>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5.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microsoft.com/office/2018/10/relationships/authors" Target="authors.xml"/><Relationship Id="rId4" Type="http://schemas.openxmlformats.org/officeDocument/2006/relationships/slideMaster" Target="slideMasters/slideMaster2.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presProps" Target="presProps.xml"/><Relationship Id="rId8" Type="http://schemas.openxmlformats.org/officeDocument/2006/relationships/slideMaster" Target="slideMasters/slideMaster6.xml"/><Relationship Id="rId51" Type="http://schemas.openxmlformats.org/officeDocument/2006/relationships/tableStyles" Target="tableStyles.xml"/><Relationship Id="rId3" Type="http://schemas.openxmlformats.org/officeDocument/2006/relationships/slideMaster" Target="slideMasters/slideMaster1.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3176" cy="501321"/>
          </a:xfrm>
          <a:prstGeom prst="rect">
            <a:avLst/>
          </a:prstGeom>
        </p:spPr>
        <p:txBody>
          <a:bodyPr vert="horz" lIns="96295" tIns="48148" rIns="96295" bIns="48148" rtlCol="0"/>
          <a:lstStyle>
            <a:lvl1pPr algn="l">
              <a:defRPr sz="1300"/>
            </a:lvl1pPr>
          </a:lstStyle>
          <a:p>
            <a:endParaRPr lang="sv-SE"/>
          </a:p>
        </p:txBody>
      </p:sp>
      <p:sp>
        <p:nvSpPr>
          <p:cNvPr id="3" name="Platshållare för datum 2"/>
          <p:cNvSpPr>
            <a:spLocks noGrp="1"/>
          </p:cNvSpPr>
          <p:nvPr>
            <p:ph type="dt" idx="1"/>
          </p:nvPr>
        </p:nvSpPr>
        <p:spPr>
          <a:xfrm>
            <a:off x="3886411" y="0"/>
            <a:ext cx="2973176" cy="501321"/>
          </a:xfrm>
          <a:prstGeom prst="rect">
            <a:avLst/>
          </a:prstGeom>
        </p:spPr>
        <p:txBody>
          <a:bodyPr vert="horz" lIns="96295" tIns="48148" rIns="96295" bIns="48148" rtlCol="0"/>
          <a:lstStyle>
            <a:lvl1pPr algn="r">
              <a:defRPr sz="1300"/>
            </a:lvl1pPr>
          </a:lstStyle>
          <a:p>
            <a:fld id="{580D9E8A-6D5F-4F74-B3F4-6C249285E7D6}" type="datetimeFigureOut">
              <a:rPr lang="sv-SE" smtClean="0"/>
              <a:t>2026-09-28</a:t>
            </a:fld>
            <a:endParaRPr lang="sv-SE"/>
          </a:p>
        </p:txBody>
      </p:sp>
      <p:sp>
        <p:nvSpPr>
          <p:cNvPr id="4" name="Platshållare för bildobjekt 3"/>
          <p:cNvSpPr>
            <a:spLocks noGrp="1" noRot="1" noChangeAspect="1"/>
          </p:cNvSpPr>
          <p:nvPr>
            <p:ph type="sldImg" idx="2"/>
          </p:nvPr>
        </p:nvSpPr>
        <p:spPr>
          <a:xfrm>
            <a:off x="433388" y="1249363"/>
            <a:ext cx="5994400" cy="3371850"/>
          </a:xfrm>
          <a:prstGeom prst="rect">
            <a:avLst/>
          </a:prstGeom>
          <a:noFill/>
          <a:ln w="12700">
            <a:solidFill>
              <a:prstClr val="black"/>
            </a:solidFill>
          </a:ln>
        </p:spPr>
        <p:txBody>
          <a:bodyPr vert="horz" lIns="96295" tIns="48148" rIns="96295" bIns="48148" rtlCol="0" anchor="ctr"/>
          <a:lstStyle/>
          <a:p>
            <a:endParaRPr lang="sv-SE"/>
          </a:p>
        </p:txBody>
      </p:sp>
      <p:sp>
        <p:nvSpPr>
          <p:cNvPr id="5" name="Platshållare för anteckningar 4"/>
          <p:cNvSpPr>
            <a:spLocks noGrp="1"/>
          </p:cNvSpPr>
          <p:nvPr>
            <p:ph type="body" sz="quarter" idx="3"/>
          </p:nvPr>
        </p:nvSpPr>
        <p:spPr>
          <a:xfrm>
            <a:off x="686118" y="4808518"/>
            <a:ext cx="5488940" cy="3934242"/>
          </a:xfrm>
          <a:prstGeom prst="rect">
            <a:avLst/>
          </a:prstGeom>
        </p:spPr>
        <p:txBody>
          <a:bodyPr vert="horz" lIns="96295" tIns="48148" rIns="96295" bIns="48148"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90405"/>
            <a:ext cx="2973176" cy="501320"/>
          </a:xfrm>
          <a:prstGeom prst="rect">
            <a:avLst/>
          </a:prstGeom>
        </p:spPr>
        <p:txBody>
          <a:bodyPr vert="horz" lIns="96295" tIns="48148" rIns="96295" bIns="48148" rtlCol="0" anchor="b"/>
          <a:lstStyle>
            <a:lvl1pPr algn="l">
              <a:defRPr sz="1300"/>
            </a:lvl1pPr>
          </a:lstStyle>
          <a:p>
            <a:endParaRPr lang="sv-SE"/>
          </a:p>
        </p:txBody>
      </p:sp>
      <p:sp>
        <p:nvSpPr>
          <p:cNvPr id="7" name="Platshållare för bildnummer 6"/>
          <p:cNvSpPr>
            <a:spLocks noGrp="1"/>
          </p:cNvSpPr>
          <p:nvPr>
            <p:ph type="sldNum" sz="quarter" idx="5"/>
          </p:nvPr>
        </p:nvSpPr>
        <p:spPr>
          <a:xfrm>
            <a:off x="3886411" y="9490405"/>
            <a:ext cx="2973176" cy="501320"/>
          </a:xfrm>
          <a:prstGeom prst="rect">
            <a:avLst/>
          </a:prstGeom>
        </p:spPr>
        <p:txBody>
          <a:bodyPr vert="horz" lIns="96295" tIns="48148" rIns="96295" bIns="48148" rtlCol="0" anchor="b"/>
          <a:lstStyle>
            <a:lvl1pPr algn="r">
              <a:defRPr sz="1300"/>
            </a:lvl1pPr>
          </a:lstStyle>
          <a:p>
            <a:fld id="{4752D92D-59C6-4680-A634-75BB6B3E3DDF}" type="slidenum">
              <a:rPr lang="sv-SE" smtClean="0"/>
              <a:t>‹#›</a:t>
            </a:fld>
            <a:endParaRPr lang="sv-SE"/>
          </a:p>
        </p:txBody>
      </p:sp>
    </p:spTree>
    <p:extLst>
      <p:ext uri="{BB962C8B-B14F-4D97-AF65-F5344CB8AC3E}">
        <p14:creationId xmlns:p14="http://schemas.microsoft.com/office/powerpoint/2010/main" val="3425323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663" y="774700"/>
            <a:ext cx="6607175" cy="3717925"/>
          </a:xfrm>
        </p:spPr>
        <p:txBody>
          <a:bodyPr/>
          <a:lstStyle/>
          <a:p>
            <a:endParaRPr lang="sv-SE"/>
          </a:p>
        </p:txBody>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D7C831-9713-44FD-8244-2452E9986A75}" type="slidenum">
              <a:rPr kumimoji="0" lang="en-GB" altLang="sv-S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altLang="sv-S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85324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aussida">
    <p:spTree>
      <p:nvGrpSpPr>
        <p:cNvPr id="1" name=""/>
        <p:cNvGrpSpPr/>
        <p:nvPr/>
      </p:nvGrpSpPr>
      <p:grpSpPr>
        <a:xfrm>
          <a:off x="0" y="0"/>
          <a:ext cx="0" cy="0"/>
          <a:chOff x="0" y="0"/>
          <a:chExt cx="0" cy="0"/>
        </a:xfrm>
      </p:grpSpPr>
      <p:pic>
        <p:nvPicPr>
          <p:cNvPr id="8" name="Bildobjekt 7" descr="SLU:s profilkollage i bakgrunden och SLU:s löfte – Science and Education for Sustainable Life – som ordbild i förgrunden.">
            <a:extLst>
              <a:ext uri="{FF2B5EF4-FFF2-40B4-BE49-F238E27FC236}">
                <a16:creationId xmlns:a16="http://schemas.microsoft.com/office/drawing/2014/main" id="{09A38BAE-415F-48E3-BFF7-C08177B18CD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600D1D80-F5E4-4596-8236-DC8D5A3EB490}"/>
              </a:ext>
            </a:extLst>
          </p:cNvPr>
          <p:cNvSpPr/>
          <p:nvPr userDrawn="1"/>
        </p:nvSpPr>
        <p:spPr>
          <a:xfrm>
            <a:off x="5600700" y="872292"/>
            <a:ext cx="966355" cy="9351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3" name="Group 4" descr="SLU:s logotyp.">
            <a:extLst>
              <a:ext uri="{FF2B5EF4-FFF2-40B4-BE49-F238E27FC236}">
                <a16:creationId xmlns:a16="http://schemas.microsoft.com/office/drawing/2014/main" id="{4686778B-A416-4079-AAA0-A3FE9CDCD68B}"/>
              </a:ext>
            </a:extLst>
          </p:cNvPr>
          <p:cNvGrpSpPr>
            <a:grpSpLocks noChangeAspect="1"/>
          </p:cNvGrpSpPr>
          <p:nvPr userDrawn="1"/>
        </p:nvGrpSpPr>
        <p:grpSpPr bwMode="auto">
          <a:xfrm>
            <a:off x="5672138" y="793750"/>
            <a:ext cx="849312" cy="854075"/>
            <a:chOff x="3573" y="500"/>
            <a:chExt cx="535" cy="538"/>
          </a:xfrm>
        </p:grpSpPr>
        <p:sp>
          <p:nvSpPr>
            <p:cNvPr id="4" name="AutoShape 3">
              <a:extLst>
                <a:ext uri="{FF2B5EF4-FFF2-40B4-BE49-F238E27FC236}">
                  <a16:creationId xmlns:a16="http://schemas.microsoft.com/office/drawing/2014/main" id="{368530C6-AB59-4438-8214-4D8CD19DC242}"/>
                </a:ext>
              </a:extLst>
            </p:cNvPr>
            <p:cNvSpPr>
              <a:spLocks noChangeAspect="1" noChangeArrowheads="1" noTextEdit="1"/>
            </p:cNvSpPr>
            <p:nvPr userDrawn="1"/>
          </p:nvSpPr>
          <p:spPr bwMode="auto">
            <a:xfrm>
              <a:off x="3573" y="500"/>
              <a:ext cx="535"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5" name="Freeform 5">
              <a:extLst>
                <a:ext uri="{FF2B5EF4-FFF2-40B4-BE49-F238E27FC236}">
                  <a16:creationId xmlns:a16="http://schemas.microsoft.com/office/drawing/2014/main" id="{30C9CB61-8DFA-4370-8AA1-B5A54FA0EAB1}"/>
                </a:ext>
              </a:extLst>
            </p:cNvPr>
            <p:cNvSpPr>
              <a:spLocks/>
            </p:cNvSpPr>
            <p:nvPr userDrawn="1"/>
          </p:nvSpPr>
          <p:spPr bwMode="auto">
            <a:xfrm>
              <a:off x="3851" y="500"/>
              <a:ext cx="257" cy="345"/>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rgbClr val="690A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6" name="Freeform 6">
              <a:extLst>
                <a:ext uri="{FF2B5EF4-FFF2-40B4-BE49-F238E27FC236}">
                  <a16:creationId xmlns:a16="http://schemas.microsoft.com/office/drawing/2014/main" id="{4EC247F9-0193-4FBB-B6E1-2998D290037F}"/>
                </a:ext>
              </a:extLst>
            </p:cNvPr>
            <p:cNvSpPr>
              <a:spLocks/>
            </p:cNvSpPr>
            <p:nvPr userDrawn="1"/>
          </p:nvSpPr>
          <p:spPr bwMode="auto">
            <a:xfrm>
              <a:off x="3573" y="500"/>
              <a:ext cx="257" cy="345"/>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7" name="Freeform 7">
              <a:extLst>
                <a:ext uri="{FF2B5EF4-FFF2-40B4-BE49-F238E27FC236}">
                  <a16:creationId xmlns:a16="http://schemas.microsoft.com/office/drawing/2014/main" id="{149ACFD5-ED1E-4A53-836D-628626254AC4}"/>
                </a:ext>
              </a:extLst>
            </p:cNvPr>
            <p:cNvSpPr>
              <a:spLocks/>
            </p:cNvSpPr>
            <p:nvPr userDrawn="1"/>
          </p:nvSpPr>
          <p:spPr bwMode="auto">
            <a:xfrm>
              <a:off x="3631" y="890"/>
              <a:ext cx="101" cy="148"/>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1" name="Freeform 8">
              <a:extLst>
                <a:ext uri="{FF2B5EF4-FFF2-40B4-BE49-F238E27FC236}">
                  <a16:creationId xmlns:a16="http://schemas.microsoft.com/office/drawing/2014/main" id="{957B3C7F-15F6-431B-B3DC-BEA9381FCEA5}"/>
                </a:ext>
              </a:extLst>
            </p:cNvPr>
            <p:cNvSpPr>
              <a:spLocks/>
            </p:cNvSpPr>
            <p:nvPr userDrawn="1"/>
          </p:nvSpPr>
          <p:spPr bwMode="auto">
            <a:xfrm>
              <a:off x="3775" y="892"/>
              <a:ext cx="110" cy="144"/>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2" name="Freeform 9">
              <a:extLst>
                <a:ext uri="{FF2B5EF4-FFF2-40B4-BE49-F238E27FC236}">
                  <a16:creationId xmlns:a16="http://schemas.microsoft.com/office/drawing/2014/main" id="{B9BBD18A-E976-46C7-8578-32BC5CFFAC32}"/>
                </a:ext>
              </a:extLst>
            </p:cNvPr>
            <p:cNvSpPr>
              <a:spLocks/>
            </p:cNvSpPr>
            <p:nvPr userDrawn="1"/>
          </p:nvSpPr>
          <p:spPr bwMode="auto">
            <a:xfrm>
              <a:off x="3908" y="892"/>
              <a:ext cx="140" cy="146"/>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861908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tartsida – klorofyll">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3070156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Startsida – äpple">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3588" y="2140966"/>
            <a:ext cx="9144000" cy="2387600"/>
          </a:xfrm>
        </p:spPr>
        <p:txBody>
          <a:bodyPr anchor="b"/>
          <a:lstStyle>
            <a:lvl1pPr algn="l">
              <a:lnSpc>
                <a:spcPts val="5600"/>
              </a:lnSpc>
              <a:defRPr sz="4600">
                <a:solidFill>
                  <a:schemeClr val="tx1"/>
                </a:solidFill>
              </a:defRPr>
            </a:lvl1pPr>
          </a:lstStyle>
          <a:p>
            <a:r>
              <a:rPr lang="sv-SE" dirty="0"/>
              <a:t>Titel på presentationen </a:t>
            </a:r>
            <a:br>
              <a:rPr lang="sv-SE" dirty="0"/>
            </a:br>
            <a:r>
              <a:rPr lang="sv-SE" dirty="0"/>
              <a:t>eller på kapitlet</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3588" y="4717756"/>
            <a:ext cx="9144000" cy="581891"/>
          </a:xfrm>
        </p:spPr>
        <p:txBody>
          <a:bodyPr/>
          <a:lstStyle>
            <a:lvl1pPr marL="0" indent="0" algn="l">
              <a:lnSpc>
                <a:spcPct val="100000"/>
              </a:lnSpc>
              <a:spcBef>
                <a:spcPts val="0"/>
              </a:spcBef>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pic>
        <p:nvPicPr>
          <p:cNvPr id="19" name="Bildobjekt 18">
            <a:extLst>
              <a:ext uri="{FF2B5EF4-FFF2-40B4-BE49-F238E27FC236}">
                <a16:creationId xmlns:a16="http://schemas.microsoft.com/office/drawing/2014/main" id="{A5FFA424-4064-4DF3-0A50-08902335E2EB}"/>
              </a:ext>
            </a:extLst>
          </p:cNvPr>
          <p:cNvPicPr>
            <a:picLocks noChangeAspect="1"/>
          </p:cNvPicPr>
          <p:nvPr userDrawn="1"/>
        </p:nvPicPr>
        <p:blipFill rotWithShape="1">
          <a:blip r:embed="rId3" cstate="screen">
            <a:alphaModFix/>
            <a:extLst>
              <a:ext uri="{28A0092B-C50C-407E-A947-70E740481C1C}">
                <a14:useLocalDpi xmlns:a14="http://schemas.microsoft.com/office/drawing/2010/main"/>
              </a:ext>
            </a:extLst>
          </a:blip>
          <a:srcRect/>
          <a:stretch/>
        </p:blipFill>
        <p:spPr>
          <a:xfrm>
            <a:off x="260072" y="258978"/>
            <a:ext cx="503569" cy="506904"/>
          </a:xfrm>
          <a:prstGeom prst="rect">
            <a:avLst/>
          </a:prstGeom>
        </p:spPr>
      </p:pic>
    </p:spTree>
    <p:extLst>
      <p:ext uri="{BB962C8B-B14F-4D97-AF65-F5344CB8AC3E}">
        <p14:creationId xmlns:p14="http://schemas.microsoft.com/office/powerpoint/2010/main" val="2786400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tartsida – plommon">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20"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21"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2970622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tartsida – havsvik">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20"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21"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4255354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artsida – sko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20"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21"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1216938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spositionssida">
    <p:spTree>
      <p:nvGrpSpPr>
        <p:cNvPr id="1" name=""/>
        <p:cNvGrpSpPr/>
        <p:nvPr/>
      </p:nvGrpSpPr>
      <p:grpSpPr>
        <a:xfrm>
          <a:off x="0" y="0"/>
          <a:ext cx="0" cy="0"/>
          <a:chOff x="0" y="0"/>
          <a:chExt cx="0" cy="0"/>
        </a:xfrm>
      </p:grpSpPr>
      <p:pic>
        <p:nvPicPr>
          <p:cNvPr id="14" name="Bildobjekt 13">
            <a:extLst>
              <a:ext uri="{FF2B5EF4-FFF2-40B4-BE49-F238E27FC236}">
                <a16:creationId xmlns:a16="http://schemas.microsoft.com/office/drawing/2014/main" id="{D077B0EB-C7B7-43AB-8A6A-B3EB0DEE2B2B}"/>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2" name="Rubrik 1">
            <a:extLst>
              <a:ext uri="{FF2B5EF4-FFF2-40B4-BE49-F238E27FC236}">
                <a16:creationId xmlns:a16="http://schemas.microsoft.com/office/drawing/2014/main" id="{355D1907-0D70-4CB2-988F-97D44F560C23}"/>
              </a:ext>
            </a:extLst>
          </p:cNvPr>
          <p:cNvSpPr>
            <a:spLocks noGrp="1"/>
          </p:cNvSpPr>
          <p:nvPr>
            <p:ph type="title" hasCustomPrompt="1"/>
          </p:nvPr>
        </p:nvSpPr>
        <p:spPr>
          <a:xfrm>
            <a:off x="782783" y="800100"/>
            <a:ext cx="8641772" cy="880197"/>
          </a:xfrm>
        </p:spPr>
        <p:txBody>
          <a:bodyPr/>
          <a:lstStyle>
            <a:lvl1pPr>
              <a:lnSpc>
                <a:spcPct val="100000"/>
              </a:lnSpc>
              <a:defRPr sz="3600">
                <a:solidFill>
                  <a:schemeClr val="bg1"/>
                </a:solidFill>
              </a:defRPr>
            </a:lvl1pPr>
          </a:lstStyle>
          <a:p>
            <a:r>
              <a:rPr lang="sv-SE" dirty="0"/>
              <a:t>Innehåll</a:t>
            </a:r>
          </a:p>
        </p:txBody>
      </p:sp>
      <p:grpSp>
        <p:nvGrpSpPr>
          <p:cNvPr id="7" name="Grupp 6">
            <a:extLst>
              <a:ext uri="{FF2B5EF4-FFF2-40B4-BE49-F238E27FC236}">
                <a16:creationId xmlns:a16="http://schemas.microsoft.com/office/drawing/2014/main" id="{281B56D4-D572-4F77-ADFE-A496E83B0B07}"/>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8" name="Freeform 5">
              <a:extLst>
                <a:ext uri="{FF2B5EF4-FFF2-40B4-BE49-F238E27FC236}">
                  <a16:creationId xmlns:a16="http://schemas.microsoft.com/office/drawing/2014/main" id="{89950389-10F4-457A-987D-FDD9A7550BB5}"/>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9" name="Freeform 6">
              <a:extLst>
                <a:ext uri="{FF2B5EF4-FFF2-40B4-BE49-F238E27FC236}">
                  <a16:creationId xmlns:a16="http://schemas.microsoft.com/office/drawing/2014/main" id="{5BA4E1A3-C424-492E-980C-420CF1ECD852}"/>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0" name="Freeform 7">
              <a:extLst>
                <a:ext uri="{FF2B5EF4-FFF2-40B4-BE49-F238E27FC236}">
                  <a16:creationId xmlns:a16="http://schemas.microsoft.com/office/drawing/2014/main" id="{90F966FE-8E3B-4344-AE8D-478E20AFEC80}"/>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1" name="Freeform 8">
              <a:extLst>
                <a:ext uri="{FF2B5EF4-FFF2-40B4-BE49-F238E27FC236}">
                  <a16:creationId xmlns:a16="http://schemas.microsoft.com/office/drawing/2014/main" id="{697503E8-9288-4CB1-A5AA-B956986E9498}"/>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9">
              <a:extLst>
                <a:ext uri="{FF2B5EF4-FFF2-40B4-BE49-F238E27FC236}">
                  <a16:creationId xmlns:a16="http://schemas.microsoft.com/office/drawing/2014/main" id="{2D2D20C9-0781-4420-82D4-B22761D42635}"/>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5" name="Platshållare för text 4">
            <a:extLst>
              <a:ext uri="{FF2B5EF4-FFF2-40B4-BE49-F238E27FC236}">
                <a16:creationId xmlns:a16="http://schemas.microsoft.com/office/drawing/2014/main" id="{99C489A3-F9A8-462F-B8AE-A8B3134F743A}"/>
              </a:ext>
            </a:extLst>
          </p:cNvPr>
          <p:cNvSpPr>
            <a:spLocks noGrp="1"/>
          </p:cNvSpPr>
          <p:nvPr>
            <p:ph type="body" sz="quarter" idx="10"/>
          </p:nvPr>
        </p:nvSpPr>
        <p:spPr>
          <a:xfrm>
            <a:off x="782783" y="1960814"/>
            <a:ext cx="8641772" cy="4343400"/>
          </a:xfrm>
        </p:spPr>
        <p:txBody>
          <a:bodyPr/>
          <a:lstStyle>
            <a:lvl1pPr marL="457200" indent="-457200">
              <a:buFont typeface="+mj-lt"/>
              <a:buAutoNum type="arabicPeriod"/>
              <a:defRPr>
                <a:solidFill>
                  <a:schemeClr val="bg1"/>
                </a:solidFill>
              </a:defRPr>
            </a:lvl1pPr>
            <a:lvl2pPr marL="901700" indent="-457200">
              <a:buFont typeface="+mj-lt"/>
              <a:buAutoNum type="alphaLcParenR"/>
              <a:defRPr>
                <a:solidFill>
                  <a:schemeClr val="bg1"/>
                </a:solidFill>
              </a:defRPr>
            </a:lvl2pPr>
            <a:lvl3pPr marL="901700" indent="-457200">
              <a:buFont typeface="+mj-lt"/>
              <a:buAutoNum type="alphaLcParenR"/>
              <a:defRPr>
                <a:solidFill>
                  <a:schemeClr val="bg1"/>
                </a:solidFill>
              </a:defRPr>
            </a:lvl3pPr>
            <a:lvl4pPr marL="901700" indent="-457200">
              <a:buFont typeface="+mj-lt"/>
              <a:buAutoNum type="alphaLcParenR"/>
              <a:defRPr>
                <a:solidFill>
                  <a:schemeClr val="bg1"/>
                </a:solidFill>
              </a:defRPr>
            </a:lvl4pPr>
            <a:lvl5pPr marL="901700" indent="-457200">
              <a:buFont typeface="+mj-lt"/>
              <a:buAutoNum type="alphaLcParen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Tree>
    <p:extLst>
      <p:ext uri="{BB962C8B-B14F-4D97-AF65-F5344CB8AC3E}">
        <p14:creationId xmlns:p14="http://schemas.microsoft.com/office/powerpoint/2010/main" val="2058954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il – liten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94E1DE-A3B7-A297-0BBA-32295986D9B2}"/>
              </a:ext>
            </a:extLst>
          </p:cNvPr>
          <p:cNvSpPr>
            <a:spLocks noGrp="1"/>
          </p:cNvSpPr>
          <p:nvPr>
            <p:ph type="title"/>
          </p:nvPr>
        </p:nvSpPr>
        <p:spPr>
          <a:xfrm>
            <a:off x="766763" y="1226128"/>
            <a:ext cx="10642454" cy="911374"/>
          </a:xfrm>
        </p:spPr>
        <p:txBody>
          <a:bodyPr/>
          <a:lstStyle/>
          <a:p>
            <a:r>
              <a:rPr lang="en-US"/>
              <a:t>Click to edit Master title style</a:t>
            </a:r>
            <a:endParaRPr lang="sv-SE" dirty="0"/>
          </a:p>
        </p:txBody>
      </p:sp>
      <p:sp>
        <p:nvSpPr>
          <p:cNvPr id="3" name="Platshållare för innehåll 2">
            <a:extLst>
              <a:ext uri="{FF2B5EF4-FFF2-40B4-BE49-F238E27FC236}">
                <a16:creationId xmlns:a16="http://schemas.microsoft.com/office/drawing/2014/main" id="{74F18BEE-4214-9876-BF8E-A06416FADE13}"/>
              </a:ext>
            </a:extLst>
          </p:cNvPr>
          <p:cNvSpPr>
            <a:spLocks noGrp="1"/>
          </p:cNvSpPr>
          <p:nvPr>
            <p:ph idx="1"/>
          </p:nvPr>
        </p:nvSpPr>
        <p:spPr>
          <a:xfrm>
            <a:off x="766762" y="2407521"/>
            <a:ext cx="10642455" cy="36815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9" name="Platshållare för text 8">
            <a:extLst>
              <a:ext uri="{FF2B5EF4-FFF2-40B4-BE49-F238E27FC236}">
                <a16:creationId xmlns:a16="http://schemas.microsoft.com/office/drawing/2014/main" id="{098BC990-E3F0-4969-A62C-2B2DAB821CFD}"/>
              </a:ext>
              <a:ext uri="{C183D7F6-B498-43B3-948B-1728B52AA6E4}">
                <adec:decorative xmlns:adec="http://schemas.microsoft.com/office/drawing/2017/decorative" val="1"/>
              </a:ext>
            </a:extLst>
          </p:cNvPr>
          <p:cNvSpPr>
            <a:spLocks noGrp="1"/>
          </p:cNvSpPr>
          <p:nvPr>
            <p:ph type="body" sz="quarter" idx="11" hasCustomPrompt="1"/>
          </p:nvPr>
        </p:nvSpPr>
        <p:spPr>
          <a:xfrm>
            <a:off x="10674669" y="1014582"/>
            <a:ext cx="1543488" cy="5849336"/>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488" h="5849336">
                <a:moveTo>
                  <a:pt x="0" y="5843418"/>
                </a:moveTo>
                <a:lnTo>
                  <a:pt x="1538565" y="0"/>
                </a:lnTo>
                <a:cubicBezTo>
                  <a:pt x="1544726" y="26931"/>
                  <a:pt x="1543742" y="13381"/>
                  <a:pt x="1542758" y="49836"/>
                </a:cubicBezTo>
                <a:lnTo>
                  <a:pt x="314033" y="5849336"/>
                </a:lnTo>
                <a:lnTo>
                  <a:pt x="0" y="5843418"/>
                </a:lnTo>
                <a:close/>
              </a:path>
            </a:pathLst>
          </a:custGeom>
          <a:solidFill>
            <a:schemeClr val="accent3"/>
          </a:solidFill>
          <a:ln>
            <a:noFill/>
          </a:ln>
        </p:spPr>
        <p:txBody>
          <a:bodyPr/>
          <a:lstStyle>
            <a:lvl1pPr marL="0" indent="0">
              <a:buNone/>
              <a:defRPr sz="100"/>
            </a:lvl1pPr>
          </a:lstStyle>
          <a:p>
            <a:pPr lvl="0"/>
            <a:r>
              <a:rPr lang="sv-SE"/>
              <a:t>.</a:t>
            </a:r>
          </a:p>
        </p:txBody>
      </p:sp>
      <p:sp>
        <p:nvSpPr>
          <p:cNvPr id="7" name="Platshållare för bild 6">
            <a:extLst>
              <a:ext uri="{FF2B5EF4-FFF2-40B4-BE49-F238E27FC236}">
                <a16:creationId xmlns:a16="http://schemas.microsoft.com/office/drawing/2014/main" id="{42E0A6B9-3A25-4D77-BE60-015619894225}"/>
              </a:ext>
              <a:ext uri="{C183D7F6-B498-43B3-948B-1728B52AA6E4}">
                <adec:decorative xmlns:adec="http://schemas.microsoft.com/office/drawing/2017/decorative" val="1"/>
              </a:ext>
            </a:extLst>
          </p:cNvPr>
          <p:cNvSpPr>
            <a:spLocks noGrp="1"/>
          </p:cNvSpPr>
          <p:nvPr>
            <p:ph type="pic" sz="quarter" idx="10" hasCustomPrompt="1"/>
          </p:nvPr>
        </p:nvSpPr>
        <p:spPr>
          <a:xfrm>
            <a:off x="10960963" y="1108695"/>
            <a:ext cx="1233996" cy="5749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Lst>
            <a:ahLst/>
            <a:cxnLst>
              <a:cxn ang="0">
                <a:pos x="connsiteX0" y="connsiteY0"/>
              </a:cxn>
              <a:cxn ang="0">
                <a:pos x="connsiteX1" y="connsiteY1"/>
              </a:cxn>
              <a:cxn ang="0">
                <a:pos x="connsiteX2" y="connsiteY2"/>
              </a:cxn>
              <a:cxn ang="0">
                <a:pos x="connsiteX3" y="connsiteY3"/>
              </a:cxn>
            </a:cxnLst>
            <a:rect l="l" t="t" r="r" b="b"/>
            <a:pathLst>
              <a:path w="1233996" h="5749305">
                <a:moveTo>
                  <a:pt x="0" y="5749305"/>
                </a:moveTo>
                <a:lnTo>
                  <a:pt x="1231615" y="0"/>
                </a:lnTo>
                <a:cubicBezTo>
                  <a:pt x="1232409" y="1916435"/>
                  <a:pt x="1233202" y="3832870"/>
                  <a:pt x="1233996" y="5749305"/>
                </a:cubicBezTo>
                <a:lnTo>
                  <a:pt x="0" y="5749305"/>
                </a:lnTo>
                <a:close/>
              </a:path>
            </a:pathLst>
          </a:custGeom>
          <a:blipFill dpi="0" rotWithShape="1">
            <a:blip r:embed="rId2" cstate="email">
              <a:extLst>
                <a:ext uri="{28A0092B-C50C-407E-A947-70E740481C1C}">
                  <a14:useLocalDpi xmlns:a14="http://schemas.microsoft.com/office/drawing/2010/main"/>
                </a:ext>
              </a:extLst>
            </a:blip>
            <a:srcRect/>
            <a:stretch>
              <a:fillRect/>
            </a:stretch>
          </a:blipFill>
          <a:ln>
            <a:noFill/>
          </a:ln>
        </p:spPr>
        <p:txBody>
          <a:bodyPr lIns="720000" bIns="1656000" anchor="b" anchorCtr="0"/>
          <a:lstStyle>
            <a:lvl1pPr marL="0" indent="0">
              <a:lnSpc>
                <a:spcPct val="100000"/>
              </a:lnSpc>
              <a:spcBef>
                <a:spcPts val="0"/>
              </a:spcBef>
              <a:spcAft>
                <a:spcPts val="0"/>
              </a:spcAft>
              <a:buNone/>
              <a:defRPr sz="100">
                <a:solidFill>
                  <a:schemeClr val="bg1"/>
                </a:solidFill>
              </a:defRPr>
            </a:lvl1pPr>
          </a:lstStyle>
          <a:p>
            <a:r>
              <a:rPr lang="sv-SE"/>
              <a:t>.</a:t>
            </a:r>
          </a:p>
        </p:txBody>
      </p:sp>
    </p:spTree>
    <p:extLst>
      <p:ext uri="{BB962C8B-B14F-4D97-AF65-F5344CB8AC3E}">
        <p14:creationId xmlns:p14="http://schemas.microsoft.com/office/powerpoint/2010/main" val="2163859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il– stor bild">
    <p:spTree>
      <p:nvGrpSpPr>
        <p:cNvPr id="1" name=""/>
        <p:cNvGrpSpPr/>
        <p:nvPr/>
      </p:nvGrpSpPr>
      <p:grpSpPr>
        <a:xfrm>
          <a:off x="0" y="0"/>
          <a:ext cx="0" cy="0"/>
          <a:chOff x="0" y="0"/>
          <a:chExt cx="0" cy="0"/>
        </a:xfrm>
      </p:grpSpPr>
      <p:sp>
        <p:nvSpPr>
          <p:cNvPr id="10" name="Rubrik 1">
            <a:extLst>
              <a:ext uri="{FF2B5EF4-FFF2-40B4-BE49-F238E27FC236}">
                <a16:creationId xmlns:a16="http://schemas.microsoft.com/office/drawing/2014/main" id="{DAD75157-2CF5-43DE-9D1C-3B451B4BA390}"/>
              </a:ext>
            </a:extLst>
          </p:cNvPr>
          <p:cNvSpPr>
            <a:spLocks noGrp="1"/>
          </p:cNvSpPr>
          <p:nvPr>
            <p:ph type="title"/>
          </p:nvPr>
        </p:nvSpPr>
        <p:spPr>
          <a:xfrm>
            <a:off x="768720" y="1250479"/>
            <a:ext cx="5168055" cy="880197"/>
          </a:xfrm>
        </p:spPr>
        <p:txBody>
          <a:bodyPr/>
          <a:lstStyle/>
          <a:p>
            <a:r>
              <a:rPr lang="en-US"/>
              <a:t>Click to edit Master title style</a:t>
            </a:r>
            <a:endParaRPr lang="sv-SE" dirty="0"/>
          </a:p>
        </p:txBody>
      </p:sp>
      <p:sp>
        <p:nvSpPr>
          <p:cNvPr id="11" name="Platshållare för innehåll 2">
            <a:extLst>
              <a:ext uri="{FF2B5EF4-FFF2-40B4-BE49-F238E27FC236}">
                <a16:creationId xmlns:a16="http://schemas.microsoft.com/office/drawing/2014/main" id="{8498AC19-0878-4078-B419-F210CA38C664}"/>
              </a:ext>
            </a:extLst>
          </p:cNvPr>
          <p:cNvSpPr>
            <a:spLocks noGrp="1"/>
          </p:cNvSpPr>
          <p:nvPr>
            <p:ph idx="1"/>
          </p:nvPr>
        </p:nvSpPr>
        <p:spPr>
          <a:xfrm>
            <a:off x="768720" y="2397440"/>
            <a:ext cx="5168055" cy="36485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7" name="Platshållare för bild 6">
            <a:extLst>
              <a:ext uri="{FF2B5EF4-FFF2-40B4-BE49-F238E27FC236}">
                <a16:creationId xmlns:a16="http://schemas.microsoft.com/office/drawing/2014/main" id="{42E0A6B9-3A25-4D77-BE60-015619894225}"/>
              </a:ext>
              <a:ext uri="{C183D7F6-B498-43B3-948B-1728B52AA6E4}">
                <adec:decorative xmlns:adec="http://schemas.microsoft.com/office/drawing/2017/decorative" val="1"/>
              </a:ext>
            </a:extLst>
          </p:cNvPr>
          <p:cNvSpPr>
            <a:spLocks noGrp="1"/>
          </p:cNvSpPr>
          <p:nvPr>
            <p:ph type="pic" sz="quarter" idx="10" hasCustomPrompt="1"/>
          </p:nvPr>
        </p:nvSpPr>
        <p:spPr>
          <a:xfrm>
            <a:off x="5817330" y="-13285"/>
            <a:ext cx="6385180" cy="6892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 name="connsiteX0" fmla="*/ 0 w 1233996"/>
              <a:gd name="connsiteY0" fmla="*/ 5749305 h 5749305"/>
              <a:gd name="connsiteX1" fmla="*/ 1071872 w 1233996"/>
              <a:gd name="connsiteY1" fmla="*/ 772060 h 5749305"/>
              <a:gd name="connsiteX2" fmla="*/ 1231615 w 1233996"/>
              <a:gd name="connsiteY2" fmla="*/ 0 h 5749305"/>
              <a:gd name="connsiteX3" fmla="*/ 1233996 w 1233996"/>
              <a:gd name="connsiteY3" fmla="*/ 5749305 h 5749305"/>
              <a:gd name="connsiteX4" fmla="*/ 0 w 1233996"/>
              <a:gd name="connsiteY4" fmla="*/ 5749305 h 5749305"/>
              <a:gd name="connsiteX0" fmla="*/ 0 w 1233996"/>
              <a:gd name="connsiteY0" fmla="*/ 5749305 h 5749305"/>
              <a:gd name="connsiteX1" fmla="*/ 1071872 w 1233996"/>
              <a:gd name="connsiteY1" fmla="*/ 772060 h 5749305"/>
              <a:gd name="connsiteX2" fmla="*/ 1231615 w 1233996"/>
              <a:gd name="connsiteY2" fmla="*/ 0 h 5749305"/>
              <a:gd name="connsiteX3" fmla="*/ 1233996 w 1233996"/>
              <a:gd name="connsiteY3" fmla="*/ 5749305 h 5749305"/>
              <a:gd name="connsiteX4" fmla="*/ 0 w 1233996"/>
              <a:gd name="connsiteY4" fmla="*/ 5749305 h 5749305"/>
              <a:gd name="connsiteX0" fmla="*/ 0 w 1233996"/>
              <a:gd name="connsiteY0" fmla="*/ 6868391 h 6868391"/>
              <a:gd name="connsiteX1" fmla="*/ 241323 w 1233996"/>
              <a:gd name="connsiteY1" fmla="*/ 0 h 6868391"/>
              <a:gd name="connsiteX2" fmla="*/ 1231615 w 1233996"/>
              <a:gd name="connsiteY2" fmla="*/ 1119086 h 6868391"/>
              <a:gd name="connsiteX3" fmla="*/ 1233996 w 1233996"/>
              <a:gd name="connsiteY3" fmla="*/ 6868391 h 6868391"/>
              <a:gd name="connsiteX4" fmla="*/ 0 w 1233996"/>
              <a:gd name="connsiteY4" fmla="*/ 6868391 h 6868391"/>
              <a:gd name="connsiteX0" fmla="*/ 0 w 1235763"/>
              <a:gd name="connsiteY0" fmla="*/ 6892305 h 6892305"/>
              <a:gd name="connsiteX1" fmla="*/ 241323 w 1235763"/>
              <a:gd name="connsiteY1" fmla="*/ 23914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39480 w 1235763"/>
              <a:gd name="connsiteY1" fmla="*/ 21533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45582 w 1235763"/>
              <a:gd name="connsiteY1" fmla="*/ 11023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45582 w 1235763"/>
              <a:gd name="connsiteY1" fmla="*/ 3880 h 6892305"/>
              <a:gd name="connsiteX2" fmla="*/ 1235637 w 1235763"/>
              <a:gd name="connsiteY2" fmla="*/ 0 h 6892305"/>
              <a:gd name="connsiteX3" fmla="*/ 1233996 w 1235763"/>
              <a:gd name="connsiteY3" fmla="*/ 6892305 h 6892305"/>
              <a:gd name="connsiteX4" fmla="*/ 0 w 1235763"/>
              <a:gd name="connsiteY4" fmla="*/ 6892305 h 6892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5763" h="6892305">
                <a:moveTo>
                  <a:pt x="0" y="6892305"/>
                </a:moveTo>
                <a:lnTo>
                  <a:pt x="245582" y="3880"/>
                </a:lnTo>
                <a:cubicBezTo>
                  <a:pt x="577634" y="-3298"/>
                  <a:pt x="903585" y="7178"/>
                  <a:pt x="1235637" y="0"/>
                </a:cubicBezTo>
                <a:cubicBezTo>
                  <a:pt x="1236431" y="1916435"/>
                  <a:pt x="1233202" y="4975870"/>
                  <a:pt x="1233996" y="6892305"/>
                </a:cubicBezTo>
                <a:lnTo>
                  <a:pt x="0" y="6892305"/>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txBody>
          <a:bodyPr lIns="0" tIns="1332000" bIns="0" anchor="t" anchorCtr="0"/>
          <a:lstStyle>
            <a:lvl1pPr marL="0" indent="0" algn="ctr">
              <a:lnSpc>
                <a:spcPct val="100000"/>
              </a:lnSpc>
              <a:spcBef>
                <a:spcPts val="0"/>
              </a:spcBef>
              <a:spcAft>
                <a:spcPts val="0"/>
              </a:spcAft>
              <a:buNone/>
              <a:defRPr sz="100">
                <a:solidFill>
                  <a:schemeClr val="tx1"/>
                </a:solidFill>
              </a:defRPr>
            </a:lvl1pPr>
          </a:lstStyle>
          <a:p>
            <a:r>
              <a:rPr lang="sv-SE"/>
              <a:t>.</a:t>
            </a:r>
          </a:p>
        </p:txBody>
      </p:sp>
      <p:sp>
        <p:nvSpPr>
          <p:cNvPr id="9" name="Platshållare för text 8">
            <a:extLst>
              <a:ext uri="{FF2B5EF4-FFF2-40B4-BE49-F238E27FC236}">
                <a16:creationId xmlns:a16="http://schemas.microsoft.com/office/drawing/2014/main" id="{098BC990-E3F0-4969-A62C-2B2DAB821CFD}"/>
              </a:ext>
              <a:ext uri="{C183D7F6-B498-43B3-948B-1728B52AA6E4}">
                <adec:decorative xmlns:adec="http://schemas.microsoft.com/office/drawing/2017/decorative" val="1"/>
              </a:ext>
            </a:extLst>
          </p:cNvPr>
          <p:cNvSpPr>
            <a:spLocks noGrp="1"/>
          </p:cNvSpPr>
          <p:nvPr>
            <p:ph type="body" sz="quarter" idx="11" hasCustomPrompt="1"/>
          </p:nvPr>
        </p:nvSpPr>
        <p:spPr>
          <a:xfrm>
            <a:off x="5523045" y="-26568"/>
            <a:ext cx="1565663" cy="6887833"/>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 name="connsiteX0" fmla="*/ 0 w 1547499"/>
              <a:gd name="connsiteY0" fmla="*/ 6878649 h 6884567"/>
              <a:gd name="connsiteX1" fmla="*/ 1545097 w 1547499"/>
              <a:gd name="connsiteY1" fmla="*/ 0 h 6884567"/>
              <a:gd name="connsiteX2" fmla="*/ 1542758 w 1547499"/>
              <a:gd name="connsiteY2" fmla="*/ 1085067 h 6884567"/>
              <a:gd name="connsiteX3" fmla="*/ 314033 w 1547499"/>
              <a:gd name="connsiteY3" fmla="*/ 6884567 h 6884567"/>
              <a:gd name="connsiteX4" fmla="*/ 0 w 1547499"/>
              <a:gd name="connsiteY4" fmla="*/ 6878649 h 6884567"/>
              <a:gd name="connsiteX0" fmla="*/ 0 w 1565663"/>
              <a:gd name="connsiteY0" fmla="*/ 6878649 h 6884567"/>
              <a:gd name="connsiteX1" fmla="*/ 1545097 w 1565663"/>
              <a:gd name="connsiteY1" fmla="*/ 0 h 6884567"/>
              <a:gd name="connsiteX2" fmla="*/ 1565618 w 1565663"/>
              <a:gd name="connsiteY2" fmla="*/ 20444 h 6884567"/>
              <a:gd name="connsiteX3" fmla="*/ 314033 w 1565663"/>
              <a:gd name="connsiteY3" fmla="*/ 6884567 h 6884567"/>
              <a:gd name="connsiteX4" fmla="*/ 0 w 1565663"/>
              <a:gd name="connsiteY4" fmla="*/ 6878649 h 6884567"/>
              <a:gd name="connsiteX0" fmla="*/ 0 w 1565663"/>
              <a:gd name="connsiteY0" fmla="*/ 6878649 h 6887833"/>
              <a:gd name="connsiteX1" fmla="*/ 1545097 w 1565663"/>
              <a:gd name="connsiteY1" fmla="*/ 0 h 6887833"/>
              <a:gd name="connsiteX2" fmla="*/ 1565618 w 1565663"/>
              <a:gd name="connsiteY2" fmla="*/ 20444 h 6887833"/>
              <a:gd name="connsiteX3" fmla="*/ 349955 w 1565663"/>
              <a:gd name="connsiteY3" fmla="*/ 6887833 h 6887833"/>
              <a:gd name="connsiteX4" fmla="*/ 0 w 1565663"/>
              <a:gd name="connsiteY4" fmla="*/ 6878649 h 6887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663" h="6887833">
                <a:moveTo>
                  <a:pt x="0" y="6878649"/>
                </a:moveTo>
                <a:lnTo>
                  <a:pt x="1545097" y="0"/>
                </a:lnTo>
                <a:cubicBezTo>
                  <a:pt x="1551258" y="26931"/>
                  <a:pt x="1566602" y="-16011"/>
                  <a:pt x="1565618" y="20444"/>
                </a:cubicBezTo>
                <a:lnTo>
                  <a:pt x="349955" y="6887833"/>
                </a:lnTo>
                <a:lnTo>
                  <a:pt x="0" y="6878649"/>
                </a:lnTo>
                <a:close/>
              </a:path>
            </a:pathLst>
          </a:custGeom>
          <a:solidFill>
            <a:schemeClr val="accent3"/>
          </a:solidFill>
          <a:ln>
            <a:noFill/>
          </a:ln>
        </p:spPr>
        <p:txBody>
          <a:bodyPr/>
          <a:lstStyle>
            <a:lvl1pPr marL="0" indent="0">
              <a:buNone/>
              <a:defRPr sz="100"/>
            </a:lvl1pPr>
          </a:lstStyle>
          <a:p>
            <a:pPr lvl="0"/>
            <a:r>
              <a:rPr lang="sv-SE"/>
              <a:t>.</a:t>
            </a:r>
          </a:p>
        </p:txBody>
      </p:sp>
    </p:spTree>
    <p:extLst>
      <p:ext uri="{BB962C8B-B14F-4D97-AF65-F5344CB8AC3E}">
        <p14:creationId xmlns:p14="http://schemas.microsoft.com/office/powerpoint/2010/main" val="2650674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66763" y="1226128"/>
            <a:ext cx="10642454" cy="911374"/>
          </a:xfrm>
        </p:spPr>
        <p:txBody>
          <a:bodyPr/>
          <a:lstStyle/>
          <a:p>
            <a:r>
              <a:rPr lang="en-US"/>
              <a:t>Click to edit Master title style</a:t>
            </a:r>
            <a:endParaRPr lang="sv-SE" dirty="0"/>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66762" y="2407521"/>
            <a:ext cx="10642455" cy="36815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Tree>
    <p:extLst>
      <p:ext uri="{BB962C8B-B14F-4D97-AF65-F5344CB8AC3E}">
        <p14:creationId xmlns:p14="http://schemas.microsoft.com/office/powerpoint/2010/main" val="3832060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och innehåll i två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35A8680-7F58-81C6-5883-0C5AF288CBA1}"/>
              </a:ext>
            </a:extLst>
          </p:cNvPr>
          <p:cNvSpPr>
            <a:spLocks noGrp="1"/>
          </p:cNvSpPr>
          <p:nvPr>
            <p:ph type="title"/>
          </p:nvPr>
        </p:nvSpPr>
        <p:spPr>
          <a:xfrm>
            <a:off x="766763" y="1226128"/>
            <a:ext cx="10642454" cy="911374"/>
          </a:xfrm>
        </p:spPr>
        <p:txBody>
          <a:bodyPr/>
          <a:lstStyle/>
          <a:p>
            <a:r>
              <a:rPr lang="en-US"/>
              <a:t>Click to edit Master title style</a:t>
            </a:r>
            <a:endParaRPr lang="sv-SE" dirty="0"/>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61998" y="2407521"/>
            <a:ext cx="5191993"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6140310"/>
            <a:ext cx="5205413" cy="260350"/>
          </a:xfrm>
        </p:spPr>
        <p:txBody>
          <a:bodyPr/>
          <a:lstStyle>
            <a:lvl1pPr marL="0" indent="0">
              <a:lnSpc>
                <a:spcPct val="100000"/>
              </a:lnSpc>
              <a:spcBef>
                <a:spcPts val="0"/>
              </a:spcBef>
              <a:buFontTx/>
              <a:buNone/>
              <a:defRPr sz="1000"/>
            </a:lvl1pPr>
          </a:lstStyle>
          <a:p>
            <a:pPr lvl="0"/>
            <a:r>
              <a:rPr lang="sv-SE" dirty="0"/>
              <a:t>Bildtext</a:t>
            </a:r>
          </a:p>
        </p:txBody>
      </p:sp>
      <p:sp>
        <p:nvSpPr>
          <p:cNvPr id="5" name="Platshållare för innehåll 2">
            <a:extLst>
              <a:ext uri="{FF2B5EF4-FFF2-40B4-BE49-F238E27FC236}">
                <a16:creationId xmlns:a16="http://schemas.microsoft.com/office/drawing/2014/main" id="{7C6F9F6A-5EE1-426E-AAF4-F9163894A515}"/>
              </a:ext>
            </a:extLst>
          </p:cNvPr>
          <p:cNvSpPr>
            <a:spLocks noGrp="1"/>
          </p:cNvSpPr>
          <p:nvPr>
            <p:ph idx="10"/>
          </p:nvPr>
        </p:nvSpPr>
        <p:spPr>
          <a:xfrm>
            <a:off x="6231083" y="2407521"/>
            <a:ext cx="5198919"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10" name="Platshållare för text 8">
            <a:extLst>
              <a:ext uri="{FF2B5EF4-FFF2-40B4-BE49-F238E27FC236}">
                <a16:creationId xmlns:a16="http://schemas.microsoft.com/office/drawing/2014/main" id="{02F528CE-D42C-4F3A-A140-BC71A68198D5}"/>
              </a:ext>
            </a:extLst>
          </p:cNvPr>
          <p:cNvSpPr>
            <a:spLocks noGrp="1"/>
          </p:cNvSpPr>
          <p:nvPr>
            <p:ph type="body" sz="quarter" idx="12" hasCustomPrompt="1"/>
          </p:nvPr>
        </p:nvSpPr>
        <p:spPr>
          <a:xfrm>
            <a:off x="6219234" y="6140310"/>
            <a:ext cx="5205413" cy="260350"/>
          </a:xfrm>
        </p:spPr>
        <p:txBody>
          <a:bodyPr/>
          <a:lstStyle>
            <a:lvl1pPr marL="0" indent="0">
              <a:lnSpc>
                <a:spcPct val="100000"/>
              </a:lnSpc>
              <a:spcBef>
                <a:spcPts val="0"/>
              </a:spcBef>
              <a:buFontTx/>
              <a:buNone/>
              <a:defRPr sz="1000"/>
            </a:lvl1pPr>
          </a:lstStyle>
          <a:p>
            <a:pPr lvl="0"/>
            <a:r>
              <a:rPr lang="sv-SE"/>
              <a:t>Bildtext</a:t>
            </a:r>
          </a:p>
        </p:txBody>
      </p:sp>
    </p:spTree>
    <p:extLst>
      <p:ext uri="{BB962C8B-B14F-4D97-AF65-F5344CB8AC3E}">
        <p14:creationId xmlns:p14="http://schemas.microsoft.com/office/powerpoint/2010/main" val="275912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ubrik och tabell eller diagram">
    <p:spTree>
      <p:nvGrpSpPr>
        <p:cNvPr id="1" name=""/>
        <p:cNvGrpSpPr/>
        <p:nvPr/>
      </p:nvGrpSpPr>
      <p:grpSpPr>
        <a:xfrm>
          <a:off x="0" y="0"/>
          <a:ext cx="0" cy="0"/>
          <a:chOff x="0" y="0"/>
          <a:chExt cx="0" cy="0"/>
        </a:xfrm>
      </p:grpSpPr>
      <p:sp>
        <p:nvSpPr>
          <p:cNvPr id="4" name="Platshållare för text 8">
            <a:extLst>
              <a:ext uri="{FF2B5EF4-FFF2-40B4-BE49-F238E27FC236}">
                <a16:creationId xmlns:a16="http://schemas.microsoft.com/office/drawing/2014/main" id="{72F526EF-00E3-1C7B-2CC1-97129E97A087}"/>
              </a:ext>
            </a:extLst>
          </p:cNvPr>
          <p:cNvSpPr>
            <a:spLocks noGrp="1"/>
          </p:cNvSpPr>
          <p:nvPr>
            <p:ph type="body" sz="quarter" idx="11" hasCustomPrompt="1"/>
          </p:nvPr>
        </p:nvSpPr>
        <p:spPr>
          <a:xfrm>
            <a:off x="766764" y="5791060"/>
            <a:ext cx="10642454" cy="565200"/>
          </a:xfrm>
        </p:spPr>
        <p:txBody>
          <a:bodyPr anchor="ctr"/>
          <a:lstStyle>
            <a:lvl1pPr marL="0" indent="0">
              <a:lnSpc>
                <a:spcPct val="100000"/>
              </a:lnSpc>
              <a:spcBef>
                <a:spcPts val="0"/>
              </a:spcBef>
              <a:buFontTx/>
              <a:buNone/>
              <a:defRPr sz="1800" b="0"/>
            </a:lvl1pPr>
          </a:lstStyle>
          <a:p>
            <a:pPr marL="0" marR="0" lvl="0" indent="0" algn="l" defTabSz="914400" rtl="0" eaLnBrk="1" fontAlgn="auto" latinLnBrk="0" hangingPunct="1">
              <a:lnSpc>
                <a:spcPct val="100000"/>
              </a:lnSpc>
              <a:spcBef>
                <a:spcPts val="0"/>
              </a:spcBef>
              <a:spcAft>
                <a:spcPts val="0"/>
              </a:spcAft>
              <a:buClrTx/>
              <a:buSzPct val="90000"/>
              <a:buFontTx/>
              <a:buNone/>
              <a:tabLst/>
              <a:defRPr/>
            </a:pPr>
            <a:r>
              <a:rPr lang="sv-SE" dirty="0"/>
              <a:t>Tabell/diagram XX. Text som kort förklarar innehållet i tabellen eller diagrammet.</a:t>
            </a:r>
          </a:p>
        </p:txBody>
      </p:sp>
      <p:sp>
        <p:nvSpPr>
          <p:cNvPr id="5" name="Platshållare för innehåll 2">
            <a:extLst>
              <a:ext uri="{FF2B5EF4-FFF2-40B4-BE49-F238E27FC236}">
                <a16:creationId xmlns:a16="http://schemas.microsoft.com/office/drawing/2014/main" id="{24C37A10-88DB-9360-448A-20639F3D6A06}"/>
              </a:ext>
            </a:extLst>
          </p:cNvPr>
          <p:cNvSpPr>
            <a:spLocks noGrp="1"/>
          </p:cNvSpPr>
          <p:nvPr>
            <p:ph idx="1" hasCustomPrompt="1"/>
          </p:nvPr>
        </p:nvSpPr>
        <p:spPr>
          <a:xfrm>
            <a:off x="766763" y="1952626"/>
            <a:ext cx="10642454" cy="3547228"/>
          </a:xfrm>
        </p:spPr>
        <p:txBody>
          <a:bodyPr/>
          <a:lstStyle>
            <a:lvl1pPr marL="0" indent="0">
              <a:buNone/>
              <a:defRPr/>
            </a:lvl1pPr>
          </a:lstStyle>
          <a:p>
            <a:pPr lvl="0"/>
            <a:r>
              <a:rPr lang="sv-SE" dirty="0"/>
              <a:t>Platshållare för tabell eller diagram</a:t>
            </a:r>
          </a:p>
        </p:txBody>
      </p:sp>
      <p:sp>
        <p:nvSpPr>
          <p:cNvPr id="7" name="Rubrik 1">
            <a:extLst>
              <a:ext uri="{FF2B5EF4-FFF2-40B4-BE49-F238E27FC236}">
                <a16:creationId xmlns:a16="http://schemas.microsoft.com/office/drawing/2014/main" id="{645A8886-10A5-7F0F-9E0A-F9BCBACC7225}"/>
              </a:ext>
            </a:extLst>
          </p:cNvPr>
          <p:cNvSpPr>
            <a:spLocks noGrp="1"/>
          </p:cNvSpPr>
          <p:nvPr>
            <p:ph type="title"/>
          </p:nvPr>
        </p:nvSpPr>
        <p:spPr>
          <a:xfrm>
            <a:off x="766763" y="1226129"/>
            <a:ext cx="10642454" cy="457200"/>
          </a:xfrm>
        </p:spPr>
        <p:txBody>
          <a:bodyPr anchor="t"/>
          <a:lstStyle/>
          <a:p>
            <a:r>
              <a:rPr lang="en-US"/>
              <a:t>Click to edit Master title style</a:t>
            </a:r>
            <a:endParaRPr lang="sv-SE" dirty="0"/>
          </a:p>
        </p:txBody>
      </p:sp>
    </p:spTree>
    <p:extLst>
      <p:ext uri="{BB962C8B-B14F-4D97-AF65-F5344CB8AC3E}">
        <p14:creationId xmlns:p14="http://schemas.microsoft.com/office/powerpoint/2010/main" val="2094729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23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objekt ">
    <p:spTree>
      <p:nvGrpSpPr>
        <p:cNvPr id="1" name=""/>
        <p:cNvGrpSpPr/>
        <p:nvPr/>
      </p:nvGrpSpPr>
      <p:grpSpPr>
        <a:xfrm>
          <a:off x="0" y="0"/>
          <a:ext cx="0" cy="0"/>
          <a:chOff x="0" y="0"/>
          <a:chExt cx="0" cy="0"/>
        </a:xfrm>
      </p:grpSpPr>
      <p:sp>
        <p:nvSpPr>
          <p:cNvPr id="14" name="Platshållare för innehåll 11">
            <a:extLst>
              <a:ext uri="{FF2B5EF4-FFF2-40B4-BE49-F238E27FC236}">
                <a16:creationId xmlns:a16="http://schemas.microsoft.com/office/drawing/2014/main" id="{CFA737C2-22B0-4972-A655-E0EBC3CE4BE8}"/>
              </a:ext>
            </a:extLst>
          </p:cNvPr>
          <p:cNvSpPr>
            <a:spLocks noGrp="1"/>
          </p:cNvSpPr>
          <p:nvPr>
            <p:ph sz="quarter" idx="16" hasCustomPrompt="1"/>
          </p:nvPr>
        </p:nvSpPr>
        <p:spPr>
          <a:xfrm>
            <a:off x="768927" y="3917105"/>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
        <p:nvSpPr>
          <p:cNvPr id="12" name="Platshållare för innehåll 11">
            <a:extLst>
              <a:ext uri="{FF2B5EF4-FFF2-40B4-BE49-F238E27FC236}">
                <a16:creationId xmlns:a16="http://schemas.microsoft.com/office/drawing/2014/main" id="{9B70EFF5-103B-40E9-9FCD-4568DC92A59B}"/>
              </a:ext>
            </a:extLst>
          </p:cNvPr>
          <p:cNvSpPr>
            <a:spLocks noGrp="1"/>
          </p:cNvSpPr>
          <p:nvPr>
            <p:ph sz="quarter" idx="14" hasCustomPrompt="1"/>
          </p:nvPr>
        </p:nvSpPr>
        <p:spPr>
          <a:xfrm>
            <a:off x="6238541" y="1278080"/>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
        <p:nvSpPr>
          <p:cNvPr id="7" name="Platshållare för innehåll 11">
            <a:extLst>
              <a:ext uri="{FF2B5EF4-FFF2-40B4-BE49-F238E27FC236}">
                <a16:creationId xmlns:a16="http://schemas.microsoft.com/office/drawing/2014/main" id="{D77B211B-F194-4A43-BF7A-62F518DA6C4E}"/>
              </a:ext>
            </a:extLst>
          </p:cNvPr>
          <p:cNvSpPr>
            <a:spLocks noGrp="1"/>
          </p:cNvSpPr>
          <p:nvPr>
            <p:ph sz="quarter" idx="12" hasCustomPrompt="1"/>
          </p:nvPr>
        </p:nvSpPr>
        <p:spPr>
          <a:xfrm>
            <a:off x="768927" y="1278080"/>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
        <p:nvSpPr>
          <p:cNvPr id="16" name="Platshållare för innehåll 11">
            <a:extLst>
              <a:ext uri="{FF2B5EF4-FFF2-40B4-BE49-F238E27FC236}">
                <a16:creationId xmlns:a16="http://schemas.microsoft.com/office/drawing/2014/main" id="{305AD0E1-5ECD-4AE7-B74F-E4C33179C4AF}"/>
              </a:ext>
            </a:extLst>
          </p:cNvPr>
          <p:cNvSpPr>
            <a:spLocks noGrp="1"/>
          </p:cNvSpPr>
          <p:nvPr>
            <p:ph sz="quarter" idx="18" hasCustomPrompt="1"/>
          </p:nvPr>
        </p:nvSpPr>
        <p:spPr>
          <a:xfrm>
            <a:off x="6238541" y="3917105"/>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Tree>
    <p:extLst>
      <p:ext uri="{BB962C8B-B14F-4D97-AF65-F5344CB8AC3E}">
        <p14:creationId xmlns:p14="http://schemas.microsoft.com/office/powerpoint/2010/main" val="3180613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bilder">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3573754"/>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1" name="Platshållare för text 8">
            <a:extLst>
              <a:ext uri="{FF2B5EF4-FFF2-40B4-BE49-F238E27FC236}">
                <a16:creationId xmlns:a16="http://schemas.microsoft.com/office/drawing/2014/main" id="{05FC7AEF-5E77-4E7B-90F2-4920904C6E8C}"/>
              </a:ext>
            </a:extLst>
          </p:cNvPr>
          <p:cNvSpPr>
            <a:spLocks noGrp="1"/>
          </p:cNvSpPr>
          <p:nvPr>
            <p:ph type="body" sz="quarter" idx="13" hasCustomPrompt="1"/>
          </p:nvPr>
        </p:nvSpPr>
        <p:spPr>
          <a:xfrm>
            <a:off x="6228439" y="3573754"/>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3" name="Platshållare för text 8">
            <a:extLst>
              <a:ext uri="{FF2B5EF4-FFF2-40B4-BE49-F238E27FC236}">
                <a16:creationId xmlns:a16="http://schemas.microsoft.com/office/drawing/2014/main" id="{1864F0BA-6C86-464C-8797-E2A18CE9C27B}"/>
              </a:ext>
            </a:extLst>
          </p:cNvPr>
          <p:cNvSpPr>
            <a:spLocks noGrp="1"/>
          </p:cNvSpPr>
          <p:nvPr>
            <p:ph type="body" sz="quarter" idx="15" hasCustomPrompt="1"/>
          </p:nvPr>
        </p:nvSpPr>
        <p:spPr>
          <a:xfrm>
            <a:off x="758825" y="6212779"/>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5" name="Platshållare för text 8">
            <a:extLst>
              <a:ext uri="{FF2B5EF4-FFF2-40B4-BE49-F238E27FC236}">
                <a16:creationId xmlns:a16="http://schemas.microsoft.com/office/drawing/2014/main" id="{9CF59FF9-6AD4-4F26-B597-EC8568D9F523}"/>
              </a:ext>
            </a:extLst>
          </p:cNvPr>
          <p:cNvSpPr>
            <a:spLocks noGrp="1"/>
          </p:cNvSpPr>
          <p:nvPr>
            <p:ph type="body" sz="quarter" idx="17" hasCustomPrompt="1"/>
          </p:nvPr>
        </p:nvSpPr>
        <p:spPr>
          <a:xfrm>
            <a:off x="6228439" y="6212779"/>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7" name="Platshållare för bild 2">
            <a:extLst>
              <a:ext uri="{FF2B5EF4-FFF2-40B4-BE49-F238E27FC236}">
                <a16:creationId xmlns:a16="http://schemas.microsoft.com/office/drawing/2014/main" id="{D8502A16-AA19-4E0B-AD6C-FDF13805494A}"/>
              </a:ext>
            </a:extLst>
          </p:cNvPr>
          <p:cNvSpPr>
            <a:spLocks noGrp="1"/>
          </p:cNvSpPr>
          <p:nvPr>
            <p:ph type="pic" sz="quarter" idx="19" hasCustomPrompt="1"/>
          </p:nvPr>
        </p:nvSpPr>
        <p:spPr>
          <a:xfrm>
            <a:off x="776288" y="1273843"/>
            <a:ext cx="5187950" cy="2233613"/>
          </a:xfrm>
        </p:spPr>
        <p:txBody>
          <a:bodyPr/>
          <a:lstStyle>
            <a:lvl1pPr marL="0" indent="0" algn="ctr">
              <a:buNone/>
              <a:defRPr sz="1600"/>
            </a:lvl1pPr>
          </a:lstStyle>
          <a:p>
            <a:r>
              <a:rPr lang="sv-SE" dirty="0"/>
              <a:t>Plats för bild</a:t>
            </a:r>
          </a:p>
        </p:txBody>
      </p:sp>
      <p:sp>
        <p:nvSpPr>
          <p:cNvPr id="20" name="Platshållare för bild 2">
            <a:extLst>
              <a:ext uri="{FF2B5EF4-FFF2-40B4-BE49-F238E27FC236}">
                <a16:creationId xmlns:a16="http://schemas.microsoft.com/office/drawing/2014/main" id="{4F423E97-AED0-44CF-8D1B-7830CB26F377}"/>
              </a:ext>
            </a:extLst>
          </p:cNvPr>
          <p:cNvSpPr>
            <a:spLocks noGrp="1"/>
          </p:cNvSpPr>
          <p:nvPr>
            <p:ph type="pic" sz="quarter" idx="20" hasCustomPrompt="1"/>
          </p:nvPr>
        </p:nvSpPr>
        <p:spPr>
          <a:xfrm>
            <a:off x="6226595" y="1273843"/>
            <a:ext cx="5187950" cy="2233613"/>
          </a:xfrm>
        </p:spPr>
        <p:txBody>
          <a:bodyPr/>
          <a:lstStyle>
            <a:lvl1pPr marL="0" indent="0" algn="ctr">
              <a:buNone/>
              <a:defRPr sz="1600"/>
            </a:lvl1pPr>
          </a:lstStyle>
          <a:p>
            <a:r>
              <a:rPr lang="sv-SE" dirty="0"/>
              <a:t>Plats för bild</a:t>
            </a:r>
          </a:p>
        </p:txBody>
      </p:sp>
      <p:sp>
        <p:nvSpPr>
          <p:cNvPr id="23" name="Platshållare för bild 2">
            <a:extLst>
              <a:ext uri="{FF2B5EF4-FFF2-40B4-BE49-F238E27FC236}">
                <a16:creationId xmlns:a16="http://schemas.microsoft.com/office/drawing/2014/main" id="{1F062928-8BD1-4CA5-AA20-E60D0F7671CC}"/>
              </a:ext>
            </a:extLst>
          </p:cNvPr>
          <p:cNvSpPr>
            <a:spLocks noGrp="1"/>
          </p:cNvSpPr>
          <p:nvPr>
            <p:ph type="pic" sz="quarter" idx="21" hasCustomPrompt="1"/>
          </p:nvPr>
        </p:nvSpPr>
        <p:spPr>
          <a:xfrm>
            <a:off x="776288" y="3908808"/>
            <a:ext cx="5187950" cy="2233613"/>
          </a:xfrm>
        </p:spPr>
        <p:txBody>
          <a:bodyPr/>
          <a:lstStyle>
            <a:lvl1pPr marL="0" indent="0" algn="ctr">
              <a:buNone/>
              <a:defRPr sz="1600"/>
            </a:lvl1pPr>
          </a:lstStyle>
          <a:p>
            <a:r>
              <a:rPr lang="sv-SE" dirty="0"/>
              <a:t>Plats för bild</a:t>
            </a:r>
          </a:p>
        </p:txBody>
      </p:sp>
      <p:sp>
        <p:nvSpPr>
          <p:cNvPr id="24" name="Platshållare för bild 2">
            <a:extLst>
              <a:ext uri="{FF2B5EF4-FFF2-40B4-BE49-F238E27FC236}">
                <a16:creationId xmlns:a16="http://schemas.microsoft.com/office/drawing/2014/main" id="{BEE2F423-B0EB-442A-AC1F-47493895D003}"/>
              </a:ext>
            </a:extLst>
          </p:cNvPr>
          <p:cNvSpPr>
            <a:spLocks noGrp="1"/>
          </p:cNvSpPr>
          <p:nvPr>
            <p:ph type="pic" sz="quarter" idx="22" hasCustomPrompt="1"/>
          </p:nvPr>
        </p:nvSpPr>
        <p:spPr>
          <a:xfrm>
            <a:off x="6226595" y="3908808"/>
            <a:ext cx="5187950" cy="2233613"/>
          </a:xfrm>
        </p:spPr>
        <p:txBody>
          <a:bodyPr/>
          <a:lstStyle>
            <a:lvl1pPr marL="0" indent="0" algn="ctr">
              <a:buNone/>
              <a:defRPr sz="1600"/>
            </a:lvl1pPr>
          </a:lstStyle>
          <a:p>
            <a:r>
              <a:rPr lang="sv-SE" dirty="0"/>
              <a:t>Plats för bild</a:t>
            </a:r>
          </a:p>
        </p:txBody>
      </p:sp>
    </p:spTree>
    <p:extLst>
      <p:ext uri="{BB962C8B-B14F-4D97-AF65-F5344CB8AC3E}">
        <p14:creationId xmlns:p14="http://schemas.microsoft.com/office/powerpoint/2010/main" val="1689906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Helbild – vit">
    <p:bg>
      <p:bgRef idx="1001">
        <a:schemeClr val="bg1"/>
      </p:bgRef>
    </p:bg>
    <p:spTree>
      <p:nvGrpSpPr>
        <p:cNvPr id="1" name=""/>
        <p:cNvGrpSpPr/>
        <p:nvPr/>
      </p:nvGrpSpPr>
      <p:grpSpPr>
        <a:xfrm>
          <a:off x="0" y="0"/>
          <a:ext cx="0" cy="0"/>
          <a:chOff x="0" y="0"/>
          <a:chExt cx="0" cy="0"/>
        </a:xfrm>
      </p:grpSpPr>
      <p:sp>
        <p:nvSpPr>
          <p:cNvPr id="9" name="Platshållare för innehåll 11">
            <a:extLst>
              <a:ext uri="{FF2B5EF4-FFF2-40B4-BE49-F238E27FC236}">
                <a16:creationId xmlns:a16="http://schemas.microsoft.com/office/drawing/2014/main" id="{A605C91C-2FA0-4F48-AE1F-51A62A2BF56B}"/>
              </a:ext>
            </a:extLst>
          </p:cNvPr>
          <p:cNvSpPr>
            <a:spLocks noGrp="1"/>
          </p:cNvSpPr>
          <p:nvPr>
            <p:ph sz="quarter" idx="11" hasCustomPrompt="1"/>
          </p:nvPr>
        </p:nvSpPr>
        <p:spPr>
          <a:xfrm>
            <a:off x="0" y="0"/>
            <a:ext cx="12192000" cy="6858000"/>
          </a:xfrm>
        </p:spPr>
        <p:txBody>
          <a:bodyPr tIns="2088000"/>
          <a:lstStyle>
            <a:lvl1pPr marL="0" indent="0" algn="ctr">
              <a:buNone/>
              <a:defRPr sz="2000"/>
            </a:lvl1pPr>
            <a:lvl2pPr algn="ctr">
              <a:defRPr/>
            </a:lvl2pPr>
            <a:lvl3pPr algn="ctr">
              <a:defRPr/>
            </a:lvl3pPr>
            <a:lvl4pPr algn="ctr">
              <a:defRPr/>
            </a:lvl4pPr>
            <a:lvl5pPr algn="ctr">
              <a:defRPr/>
            </a:lvl5pPr>
          </a:lstStyle>
          <a:p>
            <a:pPr lvl="0"/>
            <a:r>
              <a:rPr lang="sv-SE"/>
              <a:t>Bild/Film</a:t>
            </a:r>
          </a:p>
        </p:txBody>
      </p:sp>
      <p:pic>
        <p:nvPicPr>
          <p:cNvPr id="30" name="Bildobjekt 29">
            <a:extLst>
              <a:ext uri="{FF2B5EF4-FFF2-40B4-BE49-F238E27FC236}">
                <a16:creationId xmlns:a16="http://schemas.microsoft.com/office/drawing/2014/main" id="{AF643BAA-E40A-4F4E-AE25-F98D6F0C570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7" y="872"/>
            <a:ext cx="1019908" cy="1019908"/>
          </a:xfrm>
          <a:prstGeom prst="rect">
            <a:avLst/>
          </a:prstGeom>
          <a:noFill/>
        </p:spPr>
      </p:pic>
    </p:spTree>
    <p:extLst>
      <p:ext uri="{BB962C8B-B14F-4D97-AF65-F5344CB8AC3E}">
        <p14:creationId xmlns:p14="http://schemas.microsoft.com/office/powerpoint/2010/main" val="39283678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Helbild – svar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44EC2FD-BC9A-48B1-8311-548D1332431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0" name="Platshållare för innehåll 11">
            <a:extLst>
              <a:ext uri="{FF2B5EF4-FFF2-40B4-BE49-F238E27FC236}">
                <a16:creationId xmlns:a16="http://schemas.microsoft.com/office/drawing/2014/main" id="{9CE3A454-2A74-593C-C3C4-60BA25866FD0}"/>
              </a:ext>
            </a:extLst>
          </p:cNvPr>
          <p:cNvSpPr>
            <a:spLocks noGrp="1"/>
          </p:cNvSpPr>
          <p:nvPr>
            <p:ph sz="quarter" idx="11" hasCustomPrompt="1"/>
          </p:nvPr>
        </p:nvSpPr>
        <p:spPr>
          <a:xfrm>
            <a:off x="0" y="0"/>
            <a:ext cx="12192000" cy="6858000"/>
          </a:xfrm>
        </p:spPr>
        <p:txBody>
          <a:bodyPr tIns="2088000"/>
          <a:lstStyle>
            <a:lvl1pPr marL="0" indent="0" algn="ctr">
              <a:buNone/>
              <a:defRPr sz="2000">
                <a:solidFill>
                  <a:schemeClr val="bg1"/>
                </a:solidFill>
              </a:defRPr>
            </a:lvl1pPr>
            <a:lvl2pPr algn="ctr">
              <a:defRPr/>
            </a:lvl2pPr>
            <a:lvl3pPr algn="ctr">
              <a:defRPr/>
            </a:lvl3pPr>
            <a:lvl4pPr algn="ctr">
              <a:defRPr/>
            </a:lvl4pPr>
            <a:lvl5pPr algn="ctr">
              <a:defRPr/>
            </a:lvl5pPr>
          </a:lstStyle>
          <a:p>
            <a:pPr lvl="0"/>
            <a:r>
              <a:rPr lang="sv-SE" dirty="0"/>
              <a:t>Bild/Film</a:t>
            </a:r>
          </a:p>
        </p:txBody>
      </p:sp>
    </p:spTree>
    <p:extLst>
      <p:ext uri="{BB962C8B-B14F-4D97-AF65-F5344CB8AC3E}">
        <p14:creationId xmlns:p14="http://schemas.microsoft.com/office/powerpoint/2010/main" val="2808347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Mellanrubrik svart sida">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44EC2FD-BC9A-48B1-8311-548D1332431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1524000" y="2235200"/>
            <a:ext cx="9144000" cy="2387600"/>
          </a:xfrm>
        </p:spPr>
        <p:txBody>
          <a:bodyPr anchor="ctr"/>
          <a:lstStyle>
            <a:lvl1pPr algn="ctr">
              <a:lnSpc>
                <a:spcPts val="5600"/>
              </a:lnSpc>
              <a:defRPr sz="4600">
                <a:solidFill>
                  <a:schemeClr val="bg1"/>
                </a:solidFill>
              </a:defRPr>
            </a:lvl1pPr>
          </a:lstStyle>
          <a:p>
            <a:r>
              <a:rPr lang="sv-SE"/>
              <a:t>Mellanrubrik</a:t>
            </a:r>
          </a:p>
        </p:txBody>
      </p:sp>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2072331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vslutande sid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hasCustomPrompt="1"/>
          </p:nvPr>
        </p:nvSpPr>
        <p:spPr>
          <a:xfrm>
            <a:off x="766763" y="887104"/>
            <a:ext cx="8169419" cy="1529246"/>
          </a:xfrm>
        </p:spPr>
        <p:txBody>
          <a:bodyPr/>
          <a:lstStyle>
            <a:lvl1pPr>
              <a:defRPr/>
            </a:lvl1pPr>
          </a:lstStyle>
          <a:p>
            <a:r>
              <a:rPr lang="sv-SE" dirty="0"/>
              <a:t>Tack för uppmärksamheten!</a:t>
            </a:r>
          </a:p>
        </p:txBody>
      </p:sp>
      <p:sp>
        <p:nvSpPr>
          <p:cNvPr id="7" name="Platshållare för text 6">
            <a:extLst>
              <a:ext uri="{FF2B5EF4-FFF2-40B4-BE49-F238E27FC236}">
                <a16:creationId xmlns:a16="http://schemas.microsoft.com/office/drawing/2014/main" id="{1DA38726-4B59-42B1-BEB5-BAF39E474F7C}"/>
              </a:ext>
            </a:extLst>
          </p:cNvPr>
          <p:cNvSpPr>
            <a:spLocks noGrp="1"/>
          </p:cNvSpPr>
          <p:nvPr>
            <p:ph type="body" sz="quarter" idx="10" hasCustomPrompt="1"/>
          </p:nvPr>
        </p:nvSpPr>
        <p:spPr>
          <a:xfrm>
            <a:off x="770055" y="3195449"/>
            <a:ext cx="6490554" cy="2427429"/>
          </a:xfrm>
        </p:spPr>
        <p:txBody>
          <a:bodyPr/>
          <a:lstStyle>
            <a:lvl1pPr marL="0" indent="0">
              <a:lnSpc>
                <a:spcPct val="100000"/>
              </a:lnSpc>
              <a:spcBef>
                <a:spcPts val="0"/>
              </a:spcBef>
              <a:buNone/>
              <a:defRPr sz="1600"/>
            </a:lvl1pPr>
          </a:lstStyle>
          <a:p>
            <a:pPr lvl="0"/>
            <a:r>
              <a:rPr lang="sv-SE" dirty="0"/>
              <a:t>Namn, organisation, telefonnummer, e-postadress, webbadress etc.</a:t>
            </a:r>
          </a:p>
        </p:txBody>
      </p:sp>
      <p:pic>
        <p:nvPicPr>
          <p:cNvPr id="4" name="Bildobjekt 3" descr="Ordbild med SLU:s löfte: Science and education for sustainable Life">
            <a:extLst>
              <a:ext uri="{FF2B5EF4-FFF2-40B4-BE49-F238E27FC236}">
                <a16:creationId xmlns:a16="http://schemas.microsoft.com/office/drawing/2014/main" id="{161E3A8A-3263-4EE6-96EF-548DE911957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033200" y="7200"/>
            <a:ext cx="2250000" cy="6824702"/>
          </a:xfrm>
          <a:prstGeom prst="rect">
            <a:avLst/>
          </a:prstGeom>
        </p:spPr>
      </p:pic>
      <p:sp>
        <p:nvSpPr>
          <p:cNvPr id="11" name="Platshållare för text 6">
            <a:extLst>
              <a:ext uri="{FF2B5EF4-FFF2-40B4-BE49-F238E27FC236}">
                <a16:creationId xmlns:a16="http://schemas.microsoft.com/office/drawing/2014/main" id="{732D95E5-095E-4AF8-A88F-8D008694B3C7}"/>
              </a:ext>
            </a:extLst>
          </p:cNvPr>
          <p:cNvSpPr>
            <a:spLocks noGrp="1"/>
          </p:cNvSpPr>
          <p:nvPr>
            <p:ph type="body" sz="quarter" idx="12" hasCustomPrompt="1"/>
          </p:nvPr>
        </p:nvSpPr>
        <p:spPr>
          <a:xfrm>
            <a:off x="770055" y="2868783"/>
            <a:ext cx="6490554" cy="291089"/>
          </a:xfrm>
        </p:spPr>
        <p:txBody>
          <a:bodyPr anchor="b"/>
          <a:lstStyle>
            <a:lvl1pPr marL="0" indent="0">
              <a:lnSpc>
                <a:spcPts val="2400"/>
              </a:lnSpc>
              <a:spcBef>
                <a:spcPts val="0"/>
              </a:spcBef>
              <a:buNone/>
              <a:defRPr sz="1600"/>
            </a:lvl1pPr>
          </a:lstStyle>
          <a:p>
            <a:r>
              <a:rPr lang="sv-SE" sz="1600" dirty="0"/>
              <a:t>KONTAKTUPPGIFTER</a:t>
            </a:r>
          </a:p>
        </p:txBody>
      </p:sp>
    </p:spTree>
    <p:extLst>
      <p:ext uri="{BB962C8B-B14F-4D97-AF65-F5344CB8AC3E}">
        <p14:creationId xmlns:p14="http://schemas.microsoft.com/office/powerpoint/2010/main" val="1368392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23862841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914400" y="2130426"/>
            <a:ext cx="10363200" cy="1470025"/>
          </a:xfrm>
        </p:spPr>
        <p:txBody>
          <a:bodyPr/>
          <a:lstStyle/>
          <a:p>
            <a:r>
              <a:rPr lang="sv-SE"/>
              <a:t>Klicka här för att ändra format</a:t>
            </a:r>
          </a:p>
        </p:txBody>
      </p:sp>
      <p:sp>
        <p:nvSpPr>
          <p:cNvPr id="3" name="Underrubrik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a:t>Klicka här för att ändra format på underrubrik i bakgrunden</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18573053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25529692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963247" y="4406901"/>
            <a:ext cx="103632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963247"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12625377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12800" y="2209800"/>
            <a:ext cx="508781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088185" y="2209800"/>
            <a:ext cx="508781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20510242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09600" y="274638"/>
            <a:ext cx="10972800" cy="1143000"/>
          </a:xfrm>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609600" y="1535113"/>
            <a:ext cx="538675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609600" y="2174875"/>
            <a:ext cx="538675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93693" y="1535113"/>
            <a:ext cx="538870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93693" y="2174875"/>
            <a:ext cx="538870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17717205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6143176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29431628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09600" y="273050"/>
            <a:ext cx="4011247"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4767385" y="273051"/>
            <a:ext cx="681501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609600" y="1435101"/>
            <a:ext cx="4011247"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115476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2389554" y="4800600"/>
            <a:ext cx="73152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2389554"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Platshållare för text 3"/>
          <p:cNvSpPr>
            <a:spLocks noGrp="1"/>
          </p:cNvSpPr>
          <p:nvPr>
            <p:ph type="body" sz="half" idx="2"/>
          </p:nvPr>
        </p:nvSpPr>
        <p:spPr>
          <a:xfrm>
            <a:off x="2389554"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15547799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7422934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661401" y="609600"/>
            <a:ext cx="2616199" cy="5715000"/>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12800" y="609600"/>
            <a:ext cx="7661031" cy="5715000"/>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19686135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Kil – liten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94E1DE-A3B7-A297-0BBA-32295986D9B2}"/>
              </a:ext>
            </a:extLst>
          </p:cNvPr>
          <p:cNvSpPr>
            <a:spLocks noGrp="1"/>
          </p:cNvSpPr>
          <p:nvPr>
            <p:ph type="title"/>
          </p:nvPr>
        </p:nvSpPr>
        <p:spPr>
          <a:xfrm>
            <a:off x="766763" y="1226128"/>
            <a:ext cx="10642454" cy="911374"/>
          </a:xfrm>
        </p:spPr>
        <p:txBody>
          <a:bodyPr/>
          <a:lstStyle/>
          <a:p>
            <a:r>
              <a:rPr lang="en-US"/>
              <a:t>Click to edit Master title style</a:t>
            </a:r>
            <a:endParaRPr lang="sv-SE" dirty="0"/>
          </a:p>
        </p:txBody>
      </p:sp>
      <p:sp>
        <p:nvSpPr>
          <p:cNvPr id="3" name="Platshållare för innehåll 2">
            <a:extLst>
              <a:ext uri="{FF2B5EF4-FFF2-40B4-BE49-F238E27FC236}">
                <a16:creationId xmlns:a16="http://schemas.microsoft.com/office/drawing/2014/main" id="{74F18BEE-4214-9876-BF8E-A06416FADE13}"/>
              </a:ext>
            </a:extLst>
          </p:cNvPr>
          <p:cNvSpPr>
            <a:spLocks noGrp="1"/>
          </p:cNvSpPr>
          <p:nvPr>
            <p:ph idx="1"/>
          </p:nvPr>
        </p:nvSpPr>
        <p:spPr>
          <a:xfrm>
            <a:off x="766762" y="2407521"/>
            <a:ext cx="10642455" cy="36815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9" name="Platshållare för text 8">
            <a:extLst>
              <a:ext uri="{FF2B5EF4-FFF2-40B4-BE49-F238E27FC236}">
                <a16:creationId xmlns:a16="http://schemas.microsoft.com/office/drawing/2014/main" id="{098BC990-E3F0-4969-A62C-2B2DAB821CFD}"/>
              </a:ext>
              <a:ext uri="{C183D7F6-B498-43B3-948B-1728B52AA6E4}">
                <adec:decorative xmlns:adec="http://schemas.microsoft.com/office/drawing/2017/decorative" val="1"/>
              </a:ext>
            </a:extLst>
          </p:cNvPr>
          <p:cNvSpPr>
            <a:spLocks noGrp="1"/>
          </p:cNvSpPr>
          <p:nvPr>
            <p:ph type="body" sz="quarter" idx="11" hasCustomPrompt="1"/>
          </p:nvPr>
        </p:nvSpPr>
        <p:spPr>
          <a:xfrm>
            <a:off x="10674669" y="1014582"/>
            <a:ext cx="1543488" cy="5849336"/>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488" h="5849336">
                <a:moveTo>
                  <a:pt x="0" y="5843418"/>
                </a:moveTo>
                <a:lnTo>
                  <a:pt x="1538565" y="0"/>
                </a:lnTo>
                <a:cubicBezTo>
                  <a:pt x="1544726" y="26931"/>
                  <a:pt x="1543742" y="13381"/>
                  <a:pt x="1542758" y="49836"/>
                </a:cubicBezTo>
                <a:lnTo>
                  <a:pt x="314033" y="5849336"/>
                </a:lnTo>
                <a:lnTo>
                  <a:pt x="0" y="5843418"/>
                </a:lnTo>
                <a:close/>
              </a:path>
            </a:pathLst>
          </a:custGeom>
          <a:solidFill>
            <a:schemeClr val="accent3"/>
          </a:solidFill>
          <a:ln>
            <a:noFill/>
          </a:ln>
        </p:spPr>
        <p:txBody>
          <a:bodyPr/>
          <a:lstStyle>
            <a:lvl1pPr marL="0" indent="0">
              <a:buNone/>
              <a:defRPr sz="100"/>
            </a:lvl1pPr>
          </a:lstStyle>
          <a:p>
            <a:pPr lvl="0"/>
            <a:r>
              <a:rPr lang="sv-SE"/>
              <a:t>.</a:t>
            </a:r>
          </a:p>
        </p:txBody>
      </p:sp>
      <p:sp>
        <p:nvSpPr>
          <p:cNvPr id="7" name="Platshållare för bild 6">
            <a:extLst>
              <a:ext uri="{FF2B5EF4-FFF2-40B4-BE49-F238E27FC236}">
                <a16:creationId xmlns:a16="http://schemas.microsoft.com/office/drawing/2014/main" id="{42E0A6B9-3A25-4D77-BE60-015619894225}"/>
              </a:ext>
              <a:ext uri="{C183D7F6-B498-43B3-948B-1728B52AA6E4}">
                <adec:decorative xmlns:adec="http://schemas.microsoft.com/office/drawing/2017/decorative" val="1"/>
              </a:ext>
            </a:extLst>
          </p:cNvPr>
          <p:cNvSpPr>
            <a:spLocks noGrp="1"/>
          </p:cNvSpPr>
          <p:nvPr>
            <p:ph type="pic" sz="quarter" idx="10" hasCustomPrompt="1"/>
          </p:nvPr>
        </p:nvSpPr>
        <p:spPr>
          <a:xfrm>
            <a:off x="10960963" y="1108695"/>
            <a:ext cx="1233996" cy="5749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Lst>
            <a:ahLst/>
            <a:cxnLst>
              <a:cxn ang="0">
                <a:pos x="connsiteX0" y="connsiteY0"/>
              </a:cxn>
              <a:cxn ang="0">
                <a:pos x="connsiteX1" y="connsiteY1"/>
              </a:cxn>
              <a:cxn ang="0">
                <a:pos x="connsiteX2" y="connsiteY2"/>
              </a:cxn>
              <a:cxn ang="0">
                <a:pos x="connsiteX3" y="connsiteY3"/>
              </a:cxn>
            </a:cxnLst>
            <a:rect l="l" t="t" r="r" b="b"/>
            <a:pathLst>
              <a:path w="1233996" h="5749305">
                <a:moveTo>
                  <a:pt x="0" y="5749305"/>
                </a:moveTo>
                <a:lnTo>
                  <a:pt x="1231615" y="0"/>
                </a:lnTo>
                <a:cubicBezTo>
                  <a:pt x="1232409" y="1916435"/>
                  <a:pt x="1233202" y="3832870"/>
                  <a:pt x="1233996" y="5749305"/>
                </a:cubicBezTo>
                <a:lnTo>
                  <a:pt x="0" y="5749305"/>
                </a:lnTo>
                <a:close/>
              </a:path>
            </a:pathLst>
          </a:custGeom>
          <a:blipFill dpi="0" rotWithShape="1">
            <a:blip r:embed="rId2" cstate="email">
              <a:extLst>
                <a:ext uri="{28A0092B-C50C-407E-A947-70E740481C1C}">
                  <a14:useLocalDpi xmlns:a14="http://schemas.microsoft.com/office/drawing/2010/main"/>
                </a:ext>
              </a:extLst>
            </a:blip>
            <a:srcRect/>
            <a:stretch>
              <a:fillRect/>
            </a:stretch>
          </a:blipFill>
          <a:ln>
            <a:noFill/>
          </a:ln>
        </p:spPr>
        <p:txBody>
          <a:bodyPr lIns="720000" bIns="1656000" anchor="b" anchorCtr="0"/>
          <a:lstStyle>
            <a:lvl1pPr marL="0" indent="0">
              <a:lnSpc>
                <a:spcPct val="100000"/>
              </a:lnSpc>
              <a:spcBef>
                <a:spcPts val="0"/>
              </a:spcBef>
              <a:spcAft>
                <a:spcPts val="0"/>
              </a:spcAft>
              <a:buNone/>
              <a:defRPr sz="100">
                <a:solidFill>
                  <a:schemeClr val="bg1"/>
                </a:solidFill>
              </a:defRPr>
            </a:lvl1pPr>
          </a:lstStyle>
          <a:p>
            <a:r>
              <a:rPr lang="sv-SE"/>
              <a:t>.</a:t>
            </a:r>
          </a:p>
        </p:txBody>
      </p:sp>
    </p:spTree>
    <p:extLst>
      <p:ext uri="{BB962C8B-B14F-4D97-AF65-F5344CB8AC3E}">
        <p14:creationId xmlns:p14="http://schemas.microsoft.com/office/powerpoint/2010/main" val="4215103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914400" y="2130428"/>
            <a:ext cx="10363200" cy="1470025"/>
          </a:xfrm>
        </p:spPr>
        <p:txBody>
          <a:bodyPr/>
          <a:lstStyle/>
          <a:p>
            <a:r>
              <a:rPr lang="sv-SE"/>
              <a:t>Klicka här för att ändra format</a:t>
            </a:r>
          </a:p>
        </p:txBody>
      </p:sp>
      <p:sp>
        <p:nvSpPr>
          <p:cNvPr id="3" name="Underrubrik 2"/>
          <p:cNvSpPr>
            <a:spLocks noGrp="1"/>
          </p:cNvSpPr>
          <p:nvPr>
            <p:ph type="subTitle" idx="1"/>
          </p:nvPr>
        </p:nvSpPr>
        <p:spPr>
          <a:xfrm>
            <a:off x="1828800" y="3886200"/>
            <a:ext cx="8534400" cy="1752600"/>
          </a:xfrm>
        </p:spPr>
        <p:txBody>
          <a:bodyPr/>
          <a:lstStyle>
            <a:lvl1pPr marL="0" indent="0" algn="ctr">
              <a:buNone/>
              <a:defRPr/>
            </a:lvl1pPr>
            <a:lvl2pPr marL="457212" indent="0" algn="ctr">
              <a:buNone/>
              <a:defRPr/>
            </a:lvl2pPr>
            <a:lvl3pPr marL="914423" indent="0" algn="ctr">
              <a:buNone/>
              <a:defRPr/>
            </a:lvl3pPr>
            <a:lvl4pPr marL="1371634" indent="0" algn="ctr">
              <a:buNone/>
              <a:defRPr/>
            </a:lvl4pPr>
            <a:lvl5pPr marL="1828846" indent="0" algn="ctr">
              <a:buNone/>
              <a:defRPr/>
            </a:lvl5pPr>
            <a:lvl6pPr marL="2286057" indent="0" algn="ctr">
              <a:buNone/>
              <a:defRPr/>
            </a:lvl6pPr>
            <a:lvl7pPr marL="2743269" indent="0" algn="ctr">
              <a:buNone/>
              <a:defRPr/>
            </a:lvl7pPr>
            <a:lvl8pPr marL="3200480" indent="0" algn="ctr">
              <a:buNone/>
              <a:defRPr/>
            </a:lvl8pPr>
            <a:lvl9pPr marL="3657691" indent="0" algn="ctr">
              <a:buNone/>
              <a:defRPr/>
            </a:lvl9pPr>
          </a:lstStyle>
          <a:p>
            <a:r>
              <a:rPr lang="sv-SE"/>
              <a:t>Klicka här för att ändra format på underrubrik i bakgrunden</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40702932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26104971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963247" y="4406903"/>
            <a:ext cx="103632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963247" y="2906713"/>
            <a:ext cx="10363200" cy="1500187"/>
          </a:xfrm>
        </p:spPr>
        <p:txBody>
          <a:bodyPr anchor="b"/>
          <a:lstStyle>
            <a:lvl1pPr marL="0" indent="0">
              <a:buNone/>
              <a:defRPr sz="2000"/>
            </a:lvl1pPr>
            <a:lvl2pPr marL="457212" indent="0">
              <a:buNone/>
              <a:defRPr sz="1800"/>
            </a:lvl2pPr>
            <a:lvl3pPr marL="914423" indent="0">
              <a:buNone/>
              <a:defRPr sz="1600"/>
            </a:lvl3pPr>
            <a:lvl4pPr marL="1371634" indent="0">
              <a:buNone/>
              <a:defRPr sz="1400"/>
            </a:lvl4pPr>
            <a:lvl5pPr marL="1828846" indent="0">
              <a:buNone/>
              <a:defRPr sz="1400"/>
            </a:lvl5pPr>
            <a:lvl6pPr marL="2286057" indent="0">
              <a:buNone/>
              <a:defRPr sz="1400"/>
            </a:lvl6pPr>
            <a:lvl7pPr marL="2743269" indent="0">
              <a:buNone/>
              <a:defRPr sz="1400"/>
            </a:lvl7pPr>
            <a:lvl8pPr marL="3200480" indent="0">
              <a:buNone/>
              <a:defRPr sz="1400"/>
            </a:lvl8pPr>
            <a:lvl9pPr marL="3657691" indent="0">
              <a:buNone/>
              <a:defRPr sz="1400"/>
            </a:lvl9pPr>
          </a:lstStyle>
          <a:p>
            <a:pPr lvl="0"/>
            <a:r>
              <a:rPr lang="sv-SE"/>
              <a:t>Klicka här för att ändra format på bakgrundstexten</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2986484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12800" y="2209800"/>
            <a:ext cx="508781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088186" y="2209800"/>
            <a:ext cx="508781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31764720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09600" y="274638"/>
            <a:ext cx="10972800" cy="1143000"/>
          </a:xfrm>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609600" y="1535113"/>
            <a:ext cx="5386754" cy="639762"/>
          </a:xfrm>
        </p:spPr>
        <p:txBody>
          <a:bodyPr anchor="b"/>
          <a:lstStyle>
            <a:lvl1pPr marL="0" indent="0">
              <a:buNone/>
              <a:defRPr sz="2400" b="1"/>
            </a:lvl1pPr>
            <a:lvl2pPr marL="457212" indent="0">
              <a:buNone/>
              <a:defRPr sz="2000" b="1"/>
            </a:lvl2pPr>
            <a:lvl3pPr marL="914423" indent="0">
              <a:buNone/>
              <a:defRPr sz="1800"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609600" y="2174875"/>
            <a:ext cx="538675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93694" y="1535113"/>
            <a:ext cx="5388708" cy="639762"/>
          </a:xfrm>
        </p:spPr>
        <p:txBody>
          <a:bodyPr anchor="b"/>
          <a:lstStyle>
            <a:lvl1pPr marL="0" indent="0">
              <a:buNone/>
              <a:defRPr sz="2400" b="1"/>
            </a:lvl1pPr>
            <a:lvl2pPr marL="457212" indent="0">
              <a:buNone/>
              <a:defRPr sz="2000" b="1"/>
            </a:lvl2pPr>
            <a:lvl3pPr marL="914423" indent="0">
              <a:buNone/>
              <a:defRPr sz="1800"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93694" y="2174875"/>
            <a:ext cx="538870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18495576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31899375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9049394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09601" y="273050"/>
            <a:ext cx="4011247"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4767386" y="273053"/>
            <a:ext cx="681501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609601" y="1435103"/>
            <a:ext cx="4011247" cy="4691063"/>
          </a:xfrm>
        </p:spPr>
        <p:txBody>
          <a:bodyPr/>
          <a:lstStyle>
            <a:lvl1pPr marL="0" indent="0">
              <a:buNone/>
              <a:defRPr sz="1400"/>
            </a:lvl1pPr>
            <a:lvl2pPr marL="457212" indent="0">
              <a:buNone/>
              <a:defRPr sz="1200"/>
            </a:lvl2pPr>
            <a:lvl3pPr marL="914423" indent="0">
              <a:buNone/>
              <a:defRPr sz="1000"/>
            </a:lvl3pPr>
            <a:lvl4pPr marL="1371634" indent="0">
              <a:buNone/>
              <a:defRPr sz="900"/>
            </a:lvl4pPr>
            <a:lvl5pPr marL="1828846" indent="0">
              <a:buNone/>
              <a:defRPr sz="900"/>
            </a:lvl5pPr>
            <a:lvl6pPr marL="2286057" indent="0">
              <a:buNone/>
              <a:defRPr sz="900"/>
            </a:lvl6pPr>
            <a:lvl7pPr marL="2743269" indent="0">
              <a:buNone/>
              <a:defRPr sz="900"/>
            </a:lvl7pPr>
            <a:lvl8pPr marL="3200480" indent="0">
              <a:buNone/>
              <a:defRPr sz="900"/>
            </a:lvl8pPr>
            <a:lvl9pPr marL="3657691" indent="0">
              <a:buNone/>
              <a:defRPr sz="900"/>
            </a:lvl9pPr>
          </a:lstStyle>
          <a:p>
            <a:pPr lvl="0"/>
            <a:r>
              <a:rPr lang="sv-SE"/>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2465515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2389554" y="4800600"/>
            <a:ext cx="73152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2389554" y="612775"/>
            <a:ext cx="7315200" cy="4114800"/>
          </a:xfrm>
        </p:spPr>
        <p:txBody>
          <a:bodyPr/>
          <a:lstStyle>
            <a:lvl1pPr marL="0" indent="0">
              <a:buNone/>
              <a:defRPr sz="3200"/>
            </a:lvl1pPr>
            <a:lvl2pPr marL="457212"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pPr lvl="0"/>
            <a:endParaRPr lang="sv-SE" noProof="0"/>
          </a:p>
        </p:txBody>
      </p:sp>
      <p:sp>
        <p:nvSpPr>
          <p:cNvPr id="4" name="Platshållare för text 3"/>
          <p:cNvSpPr>
            <a:spLocks noGrp="1"/>
          </p:cNvSpPr>
          <p:nvPr>
            <p:ph type="body" sz="half" idx="2"/>
          </p:nvPr>
        </p:nvSpPr>
        <p:spPr>
          <a:xfrm>
            <a:off x="2389554" y="5367338"/>
            <a:ext cx="7315200" cy="804862"/>
          </a:xfrm>
        </p:spPr>
        <p:txBody>
          <a:bodyPr/>
          <a:lstStyle>
            <a:lvl1pPr marL="0" indent="0">
              <a:buNone/>
              <a:defRPr sz="1400"/>
            </a:lvl1pPr>
            <a:lvl2pPr marL="457212" indent="0">
              <a:buNone/>
              <a:defRPr sz="1200"/>
            </a:lvl2pPr>
            <a:lvl3pPr marL="914423" indent="0">
              <a:buNone/>
              <a:defRPr sz="1000"/>
            </a:lvl3pPr>
            <a:lvl4pPr marL="1371634" indent="0">
              <a:buNone/>
              <a:defRPr sz="900"/>
            </a:lvl4pPr>
            <a:lvl5pPr marL="1828846" indent="0">
              <a:buNone/>
              <a:defRPr sz="900"/>
            </a:lvl5pPr>
            <a:lvl6pPr marL="2286057" indent="0">
              <a:buNone/>
              <a:defRPr sz="900"/>
            </a:lvl6pPr>
            <a:lvl7pPr marL="2743269" indent="0">
              <a:buNone/>
              <a:defRPr sz="900"/>
            </a:lvl7pPr>
            <a:lvl8pPr marL="3200480" indent="0">
              <a:buNone/>
              <a:defRPr sz="900"/>
            </a:lvl8pPr>
            <a:lvl9pPr marL="3657691" indent="0">
              <a:buNone/>
              <a:defRPr sz="900"/>
            </a:lvl9pPr>
          </a:lstStyle>
          <a:p>
            <a:pPr lvl="0"/>
            <a:r>
              <a:rPr lang="sv-SE"/>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42285790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11172630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661402" y="609600"/>
            <a:ext cx="2616199" cy="5715000"/>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12800" y="609600"/>
            <a:ext cx="7661031" cy="5715000"/>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29277924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Paussida">
    <p:spTree>
      <p:nvGrpSpPr>
        <p:cNvPr id="1" name=""/>
        <p:cNvGrpSpPr/>
        <p:nvPr/>
      </p:nvGrpSpPr>
      <p:grpSpPr>
        <a:xfrm>
          <a:off x="0" y="0"/>
          <a:ext cx="0" cy="0"/>
          <a:chOff x="0" y="0"/>
          <a:chExt cx="0" cy="0"/>
        </a:xfrm>
      </p:grpSpPr>
      <p:pic>
        <p:nvPicPr>
          <p:cNvPr id="8" name="Bildobjekt 7" descr="SLU:s profilkollage i bakgrunden och SLU:s löfte – Science and Education for Sustainable Life – som ordbild i förgrunden.">
            <a:extLst>
              <a:ext uri="{FF2B5EF4-FFF2-40B4-BE49-F238E27FC236}">
                <a16:creationId xmlns:a16="http://schemas.microsoft.com/office/drawing/2014/main" id="{09A38BAE-415F-48E3-BFF7-C08177B18CD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600D1D80-F5E4-4596-8236-DC8D5A3EB490}"/>
              </a:ext>
            </a:extLst>
          </p:cNvPr>
          <p:cNvSpPr/>
          <p:nvPr userDrawn="1"/>
        </p:nvSpPr>
        <p:spPr>
          <a:xfrm>
            <a:off x="5600700" y="872292"/>
            <a:ext cx="966355" cy="9351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3" name="Group 4" descr="SLU:s logotyp.">
            <a:extLst>
              <a:ext uri="{FF2B5EF4-FFF2-40B4-BE49-F238E27FC236}">
                <a16:creationId xmlns:a16="http://schemas.microsoft.com/office/drawing/2014/main" id="{4686778B-A416-4079-AAA0-A3FE9CDCD68B}"/>
              </a:ext>
            </a:extLst>
          </p:cNvPr>
          <p:cNvGrpSpPr>
            <a:grpSpLocks noChangeAspect="1"/>
          </p:cNvGrpSpPr>
          <p:nvPr userDrawn="1"/>
        </p:nvGrpSpPr>
        <p:grpSpPr bwMode="auto">
          <a:xfrm>
            <a:off x="5672138" y="793750"/>
            <a:ext cx="849312" cy="854075"/>
            <a:chOff x="3573" y="500"/>
            <a:chExt cx="535" cy="538"/>
          </a:xfrm>
        </p:grpSpPr>
        <p:sp>
          <p:nvSpPr>
            <p:cNvPr id="4" name="AutoShape 3">
              <a:extLst>
                <a:ext uri="{FF2B5EF4-FFF2-40B4-BE49-F238E27FC236}">
                  <a16:creationId xmlns:a16="http://schemas.microsoft.com/office/drawing/2014/main" id="{368530C6-AB59-4438-8214-4D8CD19DC242}"/>
                </a:ext>
              </a:extLst>
            </p:cNvPr>
            <p:cNvSpPr>
              <a:spLocks noChangeAspect="1" noChangeArrowheads="1" noTextEdit="1"/>
            </p:cNvSpPr>
            <p:nvPr userDrawn="1"/>
          </p:nvSpPr>
          <p:spPr bwMode="auto">
            <a:xfrm>
              <a:off x="3573" y="500"/>
              <a:ext cx="535"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5" name="Freeform 5">
              <a:extLst>
                <a:ext uri="{FF2B5EF4-FFF2-40B4-BE49-F238E27FC236}">
                  <a16:creationId xmlns:a16="http://schemas.microsoft.com/office/drawing/2014/main" id="{30C9CB61-8DFA-4370-8AA1-B5A54FA0EAB1}"/>
                </a:ext>
              </a:extLst>
            </p:cNvPr>
            <p:cNvSpPr>
              <a:spLocks/>
            </p:cNvSpPr>
            <p:nvPr userDrawn="1"/>
          </p:nvSpPr>
          <p:spPr bwMode="auto">
            <a:xfrm>
              <a:off x="3851" y="500"/>
              <a:ext cx="257" cy="345"/>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rgbClr val="690A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6" name="Freeform 6">
              <a:extLst>
                <a:ext uri="{FF2B5EF4-FFF2-40B4-BE49-F238E27FC236}">
                  <a16:creationId xmlns:a16="http://schemas.microsoft.com/office/drawing/2014/main" id="{4EC247F9-0193-4FBB-B6E1-2998D290037F}"/>
                </a:ext>
              </a:extLst>
            </p:cNvPr>
            <p:cNvSpPr>
              <a:spLocks/>
            </p:cNvSpPr>
            <p:nvPr userDrawn="1"/>
          </p:nvSpPr>
          <p:spPr bwMode="auto">
            <a:xfrm>
              <a:off x="3573" y="500"/>
              <a:ext cx="257" cy="345"/>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7" name="Freeform 7">
              <a:extLst>
                <a:ext uri="{FF2B5EF4-FFF2-40B4-BE49-F238E27FC236}">
                  <a16:creationId xmlns:a16="http://schemas.microsoft.com/office/drawing/2014/main" id="{149ACFD5-ED1E-4A53-836D-628626254AC4}"/>
                </a:ext>
              </a:extLst>
            </p:cNvPr>
            <p:cNvSpPr>
              <a:spLocks/>
            </p:cNvSpPr>
            <p:nvPr userDrawn="1"/>
          </p:nvSpPr>
          <p:spPr bwMode="auto">
            <a:xfrm>
              <a:off x="3631" y="890"/>
              <a:ext cx="101" cy="148"/>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1" name="Freeform 8">
              <a:extLst>
                <a:ext uri="{FF2B5EF4-FFF2-40B4-BE49-F238E27FC236}">
                  <a16:creationId xmlns:a16="http://schemas.microsoft.com/office/drawing/2014/main" id="{957B3C7F-15F6-431B-B3DC-BEA9381FCEA5}"/>
                </a:ext>
              </a:extLst>
            </p:cNvPr>
            <p:cNvSpPr>
              <a:spLocks/>
            </p:cNvSpPr>
            <p:nvPr userDrawn="1"/>
          </p:nvSpPr>
          <p:spPr bwMode="auto">
            <a:xfrm>
              <a:off x="3775" y="892"/>
              <a:ext cx="110" cy="144"/>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2" name="Freeform 9">
              <a:extLst>
                <a:ext uri="{FF2B5EF4-FFF2-40B4-BE49-F238E27FC236}">
                  <a16:creationId xmlns:a16="http://schemas.microsoft.com/office/drawing/2014/main" id="{B9BBD18A-E976-46C7-8578-32BC5CFFAC32}"/>
                </a:ext>
              </a:extLst>
            </p:cNvPr>
            <p:cNvSpPr>
              <a:spLocks/>
            </p:cNvSpPr>
            <p:nvPr userDrawn="1"/>
          </p:nvSpPr>
          <p:spPr bwMode="auto">
            <a:xfrm>
              <a:off x="3908" y="892"/>
              <a:ext cx="140" cy="146"/>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1989944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Startsida – klorofyll">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1207029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Startsida – äpple">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3588" y="2140966"/>
            <a:ext cx="9144000" cy="2387600"/>
          </a:xfrm>
        </p:spPr>
        <p:txBody>
          <a:bodyPr anchor="b"/>
          <a:lstStyle>
            <a:lvl1pPr algn="l">
              <a:lnSpc>
                <a:spcPts val="5600"/>
              </a:lnSpc>
              <a:defRPr sz="4600">
                <a:solidFill>
                  <a:schemeClr val="tx1"/>
                </a:solidFill>
              </a:defRPr>
            </a:lvl1pPr>
          </a:lstStyle>
          <a:p>
            <a:r>
              <a:rPr lang="sv-SE" dirty="0"/>
              <a:t>Titel på presentationen </a:t>
            </a:r>
            <a:br>
              <a:rPr lang="sv-SE" dirty="0"/>
            </a:br>
            <a:r>
              <a:rPr lang="sv-SE" dirty="0"/>
              <a:t>eller på kapitlet</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3588" y="4717756"/>
            <a:ext cx="9144000" cy="581891"/>
          </a:xfrm>
        </p:spPr>
        <p:txBody>
          <a:bodyPr/>
          <a:lstStyle>
            <a:lvl1pPr marL="0" indent="0" algn="l">
              <a:lnSpc>
                <a:spcPct val="100000"/>
              </a:lnSpc>
              <a:spcBef>
                <a:spcPts val="0"/>
              </a:spcBef>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pic>
        <p:nvPicPr>
          <p:cNvPr id="19" name="Bildobjekt 18">
            <a:extLst>
              <a:ext uri="{FF2B5EF4-FFF2-40B4-BE49-F238E27FC236}">
                <a16:creationId xmlns:a16="http://schemas.microsoft.com/office/drawing/2014/main" id="{A5FFA424-4064-4DF3-0A50-08902335E2EB}"/>
              </a:ext>
            </a:extLst>
          </p:cNvPr>
          <p:cNvPicPr>
            <a:picLocks noChangeAspect="1"/>
          </p:cNvPicPr>
          <p:nvPr userDrawn="1"/>
        </p:nvPicPr>
        <p:blipFill rotWithShape="1">
          <a:blip r:embed="rId3" cstate="print">
            <a:alphaModFix/>
            <a:extLst>
              <a:ext uri="{28A0092B-C50C-407E-A947-70E740481C1C}">
                <a14:useLocalDpi xmlns:a14="http://schemas.microsoft.com/office/drawing/2010/main"/>
              </a:ext>
            </a:extLst>
          </a:blip>
          <a:srcRect/>
          <a:stretch/>
        </p:blipFill>
        <p:spPr>
          <a:xfrm>
            <a:off x="260072" y="258978"/>
            <a:ext cx="503569" cy="506904"/>
          </a:xfrm>
          <a:prstGeom prst="rect">
            <a:avLst/>
          </a:prstGeom>
        </p:spPr>
      </p:pic>
    </p:spTree>
    <p:extLst>
      <p:ext uri="{BB962C8B-B14F-4D97-AF65-F5344CB8AC3E}">
        <p14:creationId xmlns:p14="http://schemas.microsoft.com/office/powerpoint/2010/main" val="1485797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Startsida – plommon">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20"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21"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833389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Startsida – havsvik">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20"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21"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3623471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Startsida – sko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20"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21"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3129534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Dispositionssida">
    <p:spTree>
      <p:nvGrpSpPr>
        <p:cNvPr id="1" name=""/>
        <p:cNvGrpSpPr/>
        <p:nvPr/>
      </p:nvGrpSpPr>
      <p:grpSpPr>
        <a:xfrm>
          <a:off x="0" y="0"/>
          <a:ext cx="0" cy="0"/>
          <a:chOff x="0" y="0"/>
          <a:chExt cx="0" cy="0"/>
        </a:xfrm>
      </p:grpSpPr>
      <p:pic>
        <p:nvPicPr>
          <p:cNvPr id="14" name="Bildobjekt 13">
            <a:extLst>
              <a:ext uri="{FF2B5EF4-FFF2-40B4-BE49-F238E27FC236}">
                <a16:creationId xmlns:a16="http://schemas.microsoft.com/office/drawing/2014/main" id="{D077B0EB-C7B7-43AB-8A6A-B3EB0DEE2B2B}"/>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2" name="Rubrik 1">
            <a:extLst>
              <a:ext uri="{FF2B5EF4-FFF2-40B4-BE49-F238E27FC236}">
                <a16:creationId xmlns:a16="http://schemas.microsoft.com/office/drawing/2014/main" id="{355D1907-0D70-4CB2-988F-97D44F560C23}"/>
              </a:ext>
            </a:extLst>
          </p:cNvPr>
          <p:cNvSpPr>
            <a:spLocks noGrp="1"/>
          </p:cNvSpPr>
          <p:nvPr>
            <p:ph type="title" hasCustomPrompt="1"/>
          </p:nvPr>
        </p:nvSpPr>
        <p:spPr>
          <a:xfrm>
            <a:off x="782783" y="800100"/>
            <a:ext cx="8641772" cy="880197"/>
          </a:xfrm>
        </p:spPr>
        <p:txBody>
          <a:bodyPr/>
          <a:lstStyle>
            <a:lvl1pPr>
              <a:lnSpc>
                <a:spcPct val="100000"/>
              </a:lnSpc>
              <a:defRPr sz="3600">
                <a:solidFill>
                  <a:schemeClr val="bg1"/>
                </a:solidFill>
              </a:defRPr>
            </a:lvl1pPr>
          </a:lstStyle>
          <a:p>
            <a:r>
              <a:rPr lang="sv-SE" dirty="0"/>
              <a:t>Innehåll</a:t>
            </a:r>
          </a:p>
        </p:txBody>
      </p:sp>
      <p:grpSp>
        <p:nvGrpSpPr>
          <p:cNvPr id="7" name="Grupp 6">
            <a:extLst>
              <a:ext uri="{FF2B5EF4-FFF2-40B4-BE49-F238E27FC236}">
                <a16:creationId xmlns:a16="http://schemas.microsoft.com/office/drawing/2014/main" id="{281B56D4-D572-4F77-ADFE-A496E83B0B07}"/>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8" name="Freeform 5">
              <a:extLst>
                <a:ext uri="{FF2B5EF4-FFF2-40B4-BE49-F238E27FC236}">
                  <a16:creationId xmlns:a16="http://schemas.microsoft.com/office/drawing/2014/main" id="{89950389-10F4-457A-987D-FDD9A7550BB5}"/>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9" name="Freeform 6">
              <a:extLst>
                <a:ext uri="{FF2B5EF4-FFF2-40B4-BE49-F238E27FC236}">
                  <a16:creationId xmlns:a16="http://schemas.microsoft.com/office/drawing/2014/main" id="{5BA4E1A3-C424-492E-980C-420CF1ECD852}"/>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0" name="Freeform 7">
              <a:extLst>
                <a:ext uri="{FF2B5EF4-FFF2-40B4-BE49-F238E27FC236}">
                  <a16:creationId xmlns:a16="http://schemas.microsoft.com/office/drawing/2014/main" id="{90F966FE-8E3B-4344-AE8D-478E20AFEC80}"/>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1" name="Freeform 8">
              <a:extLst>
                <a:ext uri="{FF2B5EF4-FFF2-40B4-BE49-F238E27FC236}">
                  <a16:creationId xmlns:a16="http://schemas.microsoft.com/office/drawing/2014/main" id="{697503E8-9288-4CB1-A5AA-B956986E9498}"/>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9">
              <a:extLst>
                <a:ext uri="{FF2B5EF4-FFF2-40B4-BE49-F238E27FC236}">
                  <a16:creationId xmlns:a16="http://schemas.microsoft.com/office/drawing/2014/main" id="{2D2D20C9-0781-4420-82D4-B22761D42635}"/>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5" name="Platshållare för text 4">
            <a:extLst>
              <a:ext uri="{FF2B5EF4-FFF2-40B4-BE49-F238E27FC236}">
                <a16:creationId xmlns:a16="http://schemas.microsoft.com/office/drawing/2014/main" id="{99C489A3-F9A8-462F-B8AE-A8B3134F743A}"/>
              </a:ext>
            </a:extLst>
          </p:cNvPr>
          <p:cNvSpPr>
            <a:spLocks noGrp="1"/>
          </p:cNvSpPr>
          <p:nvPr>
            <p:ph type="body" sz="quarter" idx="10"/>
          </p:nvPr>
        </p:nvSpPr>
        <p:spPr>
          <a:xfrm>
            <a:off x="782783" y="1960814"/>
            <a:ext cx="8641772" cy="4343400"/>
          </a:xfrm>
        </p:spPr>
        <p:txBody>
          <a:bodyPr/>
          <a:lstStyle>
            <a:lvl1pPr marL="457200" indent="-457200">
              <a:buFont typeface="+mj-lt"/>
              <a:buAutoNum type="arabicPeriod"/>
              <a:defRPr>
                <a:solidFill>
                  <a:schemeClr val="bg1"/>
                </a:solidFill>
              </a:defRPr>
            </a:lvl1pPr>
            <a:lvl2pPr marL="901700" indent="-457200">
              <a:buFont typeface="+mj-lt"/>
              <a:buAutoNum type="alphaLcParenR"/>
              <a:defRPr>
                <a:solidFill>
                  <a:schemeClr val="bg1"/>
                </a:solidFill>
              </a:defRPr>
            </a:lvl2pPr>
            <a:lvl3pPr marL="901700" indent="-457200">
              <a:buFont typeface="+mj-lt"/>
              <a:buAutoNum type="alphaLcParenR"/>
              <a:defRPr>
                <a:solidFill>
                  <a:schemeClr val="bg1"/>
                </a:solidFill>
              </a:defRPr>
            </a:lvl3pPr>
            <a:lvl4pPr marL="901700" indent="-457200">
              <a:buFont typeface="+mj-lt"/>
              <a:buAutoNum type="alphaLcParenR"/>
              <a:defRPr>
                <a:solidFill>
                  <a:schemeClr val="bg1"/>
                </a:solidFill>
              </a:defRPr>
            </a:lvl4pPr>
            <a:lvl5pPr marL="901700" indent="-457200">
              <a:buFont typeface="+mj-lt"/>
              <a:buAutoNum type="alphaLcParen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Tree>
    <p:extLst>
      <p:ext uri="{BB962C8B-B14F-4D97-AF65-F5344CB8AC3E}">
        <p14:creationId xmlns:p14="http://schemas.microsoft.com/office/powerpoint/2010/main" val="4055877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il – liten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94E1DE-A3B7-A297-0BBA-32295986D9B2}"/>
              </a:ext>
            </a:extLst>
          </p:cNvPr>
          <p:cNvSpPr>
            <a:spLocks noGrp="1"/>
          </p:cNvSpPr>
          <p:nvPr>
            <p:ph type="title"/>
          </p:nvPr>
        </p:nvSpPr>
        <p:spPr>
          <a:xfrm>
            <a:off x="766763" y="1226128"/>
            <a:ext cx="10642454" cy="911374"/>
          </a:xfrm>
        </p:spPr>
        <p:txBody>
          <a:bodyPr/>
          <a:lstStyle/>
          <a:p>
            <a:r>
              <a:rPr lang="en-US"/>
              <a:t>Click to edit Master title style</a:t>
            </a:r>
            <a:endParaRPr lang="sv-SE" dirty="0"/>
          </a:p>
        </p:txBody>
      </p:sp>
      <p:sp>
        <p:nvSpPr>
          <p:cNvPr id="3" name="Platshållare för innehåll 2">
            <a:extLst>
              <a:ext uri="{FF2B5EF4-FFF2-40B4-BE49-F238E27FC236}">
                <a16:creationId xmlns:a16="http://schemas.microsoft.com/office/drawing/2014/main" id="{74F18BEE-4214-9876-BF8E-A06416FADE13}"/>
              </a:ext>
            </a:extLst>
          </p:cNvPr>
          <p:cNvSpPr>
            <a:spLocks noGrp="1"/>
          </p:cNvSpPr>
          <p:nvPr>
            <p:ph idx="1"/>
          </p:nvPr>
        </p:nvSpPr>
        <p:spPr>
          <a:xfrm>
            <a:off x="766762" y="2407521"/>
            <a:ext cx="10642455" cy="36815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9" name="Platshållare för text 8">
            <a:extLst>
              <a:ext uri="{FF2B5EF4-FFF2-40B4-BE49-F238E27FC236}">
                <a16:creationId xmlns:a16="http://schemas.microsoft.com/office/drawing/2014/main" id="{098BC990-E3F0-4969-A62C-2B2DAB821CFD}"/>
              </a:ext>
              <a:ext uri="{C183D7F6-B498-43B3-948B-1728B52AA6E4}">
                <adec:decorative xmlns:adec="http://schemas.microsoft.com/office/drawing/2017/decorative" val="1"/>
              </a:ext>
            </a:extLst>
          </p:cNvPr>
          <p:cNvSpPr>
            <a:spLocks noGrp="1"/>
          </p:cNvSpPr>
          <p:nvPr>
            <p:ph type="body" sz="quarter" idx="11" hasCustomPrompt="1"/>
          </p:nvPr>
        </p:nvSpPr>
        <p:spPr>
          <a:xfrm>
            <a:off x="10674669" y="1014582"/>
            <a:ext cx="1543488" cy="5849336"/>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488" h="5849336">
                <a:moveTo>
                  <a:pt x="0" y="5843418"/>
                </a:moveTo>
                <a:lnTo>
                  <a:pt x="1538565" y="0"/>
                </a:lnTo>
                <a:cubicBezTo>
                  <a:pt x="1544726" y="26931"/>
                  <a:pt x="1543742" y="13381"/>
                  <a:pt x="1542758" y="49836"/>
                </a:cubicBezTo>
                <a:lnTo>
                  <a:pt x="314033" y="5849336"/>
                </a:lnTo>
                <a:lnTo>
                  <a:pt x="0" y="5843418"/>
                </a:lnTo>
                <a:close/>
              </a:path>
            </a:pathLst>
          </a:custGeom>
          <a:solidFill>
            <a:schemeClr val="accent3"/>
          </a:solidFill>
          <a:ln>
            <a:noFill/>
          </a:ln>
        </p:spPr>
        <p:txBody>
          <a:bodyPr/>
          <a:lstStyle>
            <a:lvl1pPr marL="0" indent="0">
              <a:buNone/>
              <a:defRPr sz="100"/>
            </a:lvl1pPr>
          </a:lstStyle>
          <a:p>
            <a:pPr lvl="0"/>
            <a:r>
              <a:rPr lang="sv-SE"/>
              <a:t>.</a:t>
            </a:r>
          </a:p>
        </p:txBody>
      </p:sp>
      <p:sp>
        <p:nvSpPr>
          <p:cNvPr id="7" name="Platshållare för bild 6">
            <a:extLst>
              <a:ext uri="{FF2B5EF4-FFF2-40B4-BE49-F238E27FC236}">
                <a16:creationId xmlns:a16="http://schemas.microsoft.com/office/drawing/2014/main" id="{42E0A6B9-3A25-4D77-BE60-015619894225}"/>
              </a:ext>
              <a:ext uri="{C183D7F6-B498-43B3-948B-1728B52AA6E4}">
                <adec:decorative xmlns:adec="http://schemas.microsoft.com/office/drawing/2017/decorative" val="1"/>
              </a:ext>
            </a:extLst>
          </p:cNvPr>
          <p:cNvSpPr>
            <a:spLocks noGrp="1"/>
          </p:cNvSpPr>
          <p:nvPr>
            <p:ph type="pic" sz="quarter" idx="10" hasCustomPrompt="1"/>
          </p:nvPr>
        </p:nvSpPr>
        <p:spPr>
          <a:xfrm>
            <a:off x="10960963" y="1108695"/>
            <a:ext cx="1233996" cy="5749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Lst>
            <a:ahLst/>
            <a:cxnLst>
              <a:cxn ang="0">
                <a:pos x="connsiteX0" y="connsiteY0"/>
              </a:cxn>
              <a:cxn ang="0">
                <a:pos x="connsiteX1" y="connsiteY1"/>
              </a:cxn>
              <a:cxn ang="0">
                <a:pos x="connsiteX2" y="connsiteY2"/>
              </a:cxn>
              <a:cxn ang="0">
                <a:pos x="connsiteX3" y="connsiteY3"/>
              </a:cxn>
            </a:cxnLst>
            <a:rect l="l" t="t" r="r" b="b"/>
            <a:pathLst>
              <a:path w="1233996" h="5749305">
                <a:moveTo>
                  <a:pt x="0" y="5749305"/>
                </a:moveTo>
                <a:lnTo>
                  <a:pt x="1231615" y="0"/>
                </a:lnTo>
                <a:cubicBezTo>
                  <a:pt x="1232409" y="1916435"/>
                  <a:pt x="1233202" y="3832870"/>
                  <a:pt x="1233996" y="5749305"/>
                </a:cubicBezTo>
                <a:lnTo>
                  <a:pt x="0" y="5749305"/>
                </a:lnTo>
                <a:close/>
              </a:path>
            </a:pathLst>
          </a:custGeom>
          <a:blipFill dpi="0" rotWithShape="1">
            <a:blip r:embed="rId2" cstate="email">
              <a:extLst>
                <a:ext uri="{28A0092B-C50C-407E-A947-70E740481C1C}">
                  <a14:useLocalDpi xmlns:a14="http://schemas.microsoft.com/office/drawing/2010/main"/>
                </a:ext>
              </a:extLst>
            </a:blip>
            <a:srcRect/>
            <a:stretch>
              <a:fillRect/>
            </a:stretch>
          </a:blipFill>
          <a:ln>
            <a:noFill/>
          </a:ln>
        </p:spPr>
        <p:txBody>
          <a:bodyPr lIns="720000" bIns="1656000" anchor="b" anchorCtr="0"/>
          <a:lstStyle>
            <a:lvl1pPr marL="0" indent="0">
              <a:lnSpc>
                <a:spcPct val="100000"/>
              </a:lnSpc>
              <a:spcBef>
                <a:spcPts val="0"/>
              </a:spcBef>
              <a:spcAft>
                <a:spcPts val="0"/>
              </a:spcAft>
              <a:buNone/>
              <a:defRPr sz="100">
                <a:solidFill>
                  <a:schemeClr val="bg1"/>
                </a:solidFill>
              </a:defRPr>
            </a:lvl1pPr>
          </a:lstStyle>
          <a:p>
            <a:r>
              <a:rPr lang="sv-SE"/>
              <a:t>.</a:t>
            </a:r>
          </a:p>
        </p:txBody>
      </p:sp>
    </p:spTree>
    <p:extLst>
      <p:ext uri="{BB962C8B-B14F-4D97-AF65-F5344CB8AC3E}">
        <p14:creationId xmlns:p14="http://schemas.microsoft.com/office/powerpoint/2010/main" val="791254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Kil– stor bild">
    <p:spTree>
      <p:nvGrpSpPr>
        <p:cNvPr id="1" name=""/>
        <p:cNvGrpSpPr/>
        <p:nvPr/>
      </p:nvGrpSpPr>
      <p:grpSpPr>
        <a:xfrm>
          <a:off x="0" y="0"/>
          <a:ext cx="0" cy="0"/>
          <a:chOff x="0" y="0"/>
          <a:chExt cx="0" cy="0"/>
        </a:xfrm>
      </p:grpSpPr>
      <p:sp>
        <p:nvSpPr>
          <p:cNvPr id="10" name="Rubrik 1">
            <a:extLst>
              <a:ext uri="{FF2B5EF4-FFF2-40B4-BE49-F238E27FC236}">
                <a16:creationId xmlns:a16="http://schemas.microsoft.com/office/drawing/2014/main" id="{DAD75157-2CF5-43DE-9D1C-3B451B4BA390}"/>
              </a:ext>
            </a:extLst>
          </p:cNvPr>
          <p:cNvSpPr>
            <a:spLocks noGrp="1"/>
          </p:cNvSpPr>
          <p:nvPr>
            <p:ph type="title"/>
          </p:nvPr>
        </p:nvSpPr>
        <p:spPr>
          <a:xfrm>
            <a:off x="768720" y="1250479"/>
            <a:ext cx="5168055" cy="880197"/>
          </a:xfrm>
        </p:spPr>
        <p:txBody>
          <a:bodyPr/>
          <a:lstStyle/>
          <a:p>
            <a:r>
              <a:rPr lang="en-US"/>
              <a:t>Click to edit Master title style</a:t>
            </a:r>
            <a:endParaRPr lang="sv-SE" dirty="0"/>
          </a:p>
        </p:txBody>
      </p:sp>
      <p:sp>
        <p:nvSpPr>
          <p:cNvPr id="11" name="Platshållare för innehåll 2">
            <a:extLst>
              <a:ext uri="{FF2B5EF4-FFF2-40B4-BE49-F238E27FC236}">
                <a16:creationId xmlns:a16="http://schemas.microsoft.com/office/drawing/2014/main" id="{8498AC19-0878-4078-B419-F210CA38C664}"/>
              </a:ext>
            </a:extLst>
          </p:cNvPr>
          <p:cNvSpPr>
            <a:spLocks noGrp="1"/>
          </p:cNvSpPr>
          <p:nvPr>
            <p:ph idx="1"/>
          </p:nvPr>
        </p:nvSpPr>
        <p:spPr>
          <a:xfrm>
            <a:off x="768720" y="2397440"/>
            <a:ext cx="5168055" cy="36485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7" name="Platshållare för bild 6">
            <a:extLst>
              <a:ext uri="{FF2B5EF4-FFF2-40B4-BE49-F238E27FC236}">
                <a16:creationId xmlns:a16="http://schemas.microsoft.com/office/drawing/2014/main" id="{42E0A6B9-3A25-4D77-BE60-015619894225}"/>
              </a:ext>
              <a:ext uri="{C183D7F6-B498-43B3-948B-1728B52AA6E4}">
                <adec:decorative xmlns:adec="http://schemas.microsoft.com/office/drawing/2017/decorative" val="1"/>
              </a:ext>
            </a:extLst>
          </p:cNvPr>
          <p:cNvSpPr>
            <a:spLocks noGrp="1"/>
          </p:cNvSpPr>
          <p:nvPr>
            <p:ph type="pic" sz="quarter" idx="10" hasCustomPrompt="1"/>
          </p:nvPr>
        </p:nvSpPr>
        <p:spPr>
          <a:xfrm>
            <a:off x="5817330" y="-13285"/>
            <a:ext cx="6385180" cy="6892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 name="connsiteX0" fmla="*/ 0 w 1233996"/>
              <a:gd name="connsiteY0" fmla="*/ 5749305 h 5749305"/>
              <a:gd name="connsiteX1" fmla="*/ 1071872 w 1233996"/>
              <a:gd name="connsiteY1" fmla="*/ 772060 h 5749305"/>
              <a:gd name="connsiteX2" fmla="*/ 1231615 w 1233996"/>
              <a:gd name="connsiteY2" fmla="*/ 0 h 5749305"/>
              <a:gd name="connsiteX3" fmla="*/ 1233996 w 1233996"/>
              <a:gd name="connsiteY3" fmla="*/ 5749305 h 5749305"/>
              <a:gd name="connsiteX4" fmla="*/ 0 w 1233996"/>
              <a:gd name="connsiteY4" fmla="*/ 5749305 h 5749305"/>
              <a:gd name="connsiteX0" fmla="*/ 0 w 1233996"/>
              <a:gd name="connsiteY0" fmla="*/ 5749305 h 5749305"/>
              <a:gd name="connsiteX1" fmla="*/ 1071872 w 1233996"/>
              <a:gd name="connsiteY1" fmla="*/ 772060 h 5749305"/>
              <a:gd name="connsiteX2" fmla="*/ 1231615 w 1233996"/>
              <a:gd name="connsiteY2" fmla="*/ 0 h 5749305"/>
              <a:gd name="connsiteX3" fmla="*/ 1233996 w 1233996"/>
              <a:gd name="connsiteY3" fmla="*/ 5749305 h 5749305"/>
              <a:gd name="connsiteX4" fmla="*/ 0 w 1233996"/>
              <a:gd name="connsiteY4" fmla="*/ 5749305 h 5749305"/>
              <a:gd name="connsiteX0" fmla="*/ 0 w 1233996"/>
              <a:gd name="connsiteY0" fmla="*/ 6868391 h 6868391"/>
              <a:gd name="connsiteX1" fmla="*/ 241323 w 1233996"/>
              <a:gd name="connsiteY1" fmla="*/ 0 h 6868391"/>
              <a:gd name="connsiteX2" fmla="*/ 1231615 w 1233996"/>
              <a:gd name="connsiteY2" fmla="*/ 1119086 h 6868391"/>
              <a:gd name="connsiteX3" fmla="*/ 1233996 w 1233996"/>
              <a:gd name="connsiteY3" fmla="*/ 6868391 h 6868391"/>
              <a:gd name="connsiteX4" fmla="*/ 0 w 1233996"/>
              <a:gd name="connsiteY4" fmla="*/ 6868391 h 6868391"/>
              <a:gd name="connsiteX0" fmla="*/ 0 w 1235763"/>
              <a:gd name="connsiteY0" fmla="*/ 6892305 h 6892305"/>
              <a:gd name="connsiteX1" fmla="*/ 241323 w 1235763"/>
              <a:gd name="connsiteY1" fmla="*/ 23914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39480 w 1235763"/>
              <a:gd name="connsiteY1" fmla="*/ 21533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45582 w 1235763"/>
              <a:gd name="connsiteY1" fmla="*/ 11023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45582 w 1235763"/>
              <a:gd name="connsiteY1" fmla="*/ 3880 h 6892305"/>
              <a:gd name="connsiteX2" fmla="*/ 1235637 w 1235763"/>
              <a:gd name="connsiteY2" fmla="*/ 0 h 6892305"/>
              <a:gd name="connsiteX3" fmla="*/ 1233996 w 1235763"/>
              <a:gd name="connsiteY3" fmla="*/ 6892305 h 6892305"/>
              <a:gd name="connsiteX4" fmla="*/ 0 w 1235763"/>
              <a:gd name="connsiteY4" fmla="*/ 6892305 h 6892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5763" h="6892305">
                <a:moveTo>
                  <a:pt x="0" y="6892305"/>
                </a:moveTo>
                <a:lnTo>
                  <a:pt x="245582" y="3880"/>
                </a:lnTo>
                <a:cubicBezTo>
                  <a:pt x="577634" y="-3298"/>
                  <a:pt x="903585" y="7178"/>
                  <a:pt x="1235637" y="0"/>
                </a:cubicBezTo>
                <a:cubicBezTo>
                  <a:pt x="1236431" y="1916435"/>
                  <a:pt x="1233202" y="4975870"/>
                  <a:pt x="1233996" y="6892305"/>
                </a:cubicBezTo>
                <a:lnTo>
                  <a:pt x="0" y="6892305"/>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txBody>
          <a:bodyPr lIns="0" tIns="1332000" bIns="0" anchor="t" anchorCtr="0"/>
          <a:lstStyle>
            <a:lvl1pPr marL="0" indent="0" algn="ctr">
              <a:lnSpc>
                <a:spcPct val="100000"/>
              </a:lnSpc>
              <a:spcBef>
                <a:spcPts val="0"/>
              </a:spcBef>
              <a:spcAft>
                <a:spcPts val="0"/>
              </a:spcAft>
              <a:buNone/>
              <a:defRPr sz="100">
                <a:solidFill>
                  <a:schemeClr val="tx1"/>
                </a:solidFill>
              </a:defRPr>
            </a:lvl1pPr>
          </a:lstStyle>
          <a:p>
            <a:r>
              <a:rPr lang="sv-SE"/>
              <a:t>.</a:t>
            </a:r>
          </a:p>
        </p:txBody>
      </p:sp>
      <p:sp>
        <p:nvSpPr>
          <p:cNvPr id="9" name="Platshållare för text 8">
            <a:extLst>
              <a:ext uri="{FF2B5EF4-FFF2-40B4-BE49-F238E27FC236}">
                <a16:creationId xmlns:a16="http://schemas.microsoft.com/office/drawing/2014/main" id="{098BC990-E3F0-4969-A62C-2B2DAB821CFD}"/>
              </a:ext>
              <a:ext uri="{C183D7F6-B498-43B3-948B-1728B52AA6E4}">
                <adec:decorative xmlns:adec="http://schemas.microsoft.com/office/drawing/2017/decorative" val="1"/>
              </a:ext>
            </a:extLst>
          </p:cNvPr>
          <p:cNvSpPr>
            <a:spLocks noGrp="1"/>
          </p:cNvSpPr>
          <p:nvPr>
            <p:ph type="body" sz="quarter" idx="11" hasCustomPrompt="1"/>
          </p:nvPr>
        </p:nvSpPr>
        <p:spPr>
          <a:xfrm>
            <a:off x="5523045" y="-26568"/>
            <a:ext cx="1565663" cy="6887833"/>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 name="connsiteX0" fmla="*/ 0 w 1547499"/>
              <a:gd name="connsiteY0" fmla="*/ 6878649 h 6884567"/>
              <a:gd name="connsiteX1" fmla="*/ 1545097 w 1547499"/>
              <a:gd name="connsiteY1" fmla="*/ 0 h 6884567"/>
              <a:gd name="connsiteX2" fmla="*/ 1542758 w 1547499"/>
              <a:gd name="connsiteY2" fmla="*/ 1085067 h 6884567"/>
              <a:gd name="connsiteX3" fmla="*/ 314033 w 1547499"/>
              <a:gd name="connsiteY3" fmla="*/ 6884567 h 6884567"/>
              <a:gd name="connsiteX4" fmla="*/ 0 w 1547499"/>
              <a:gd name="connsiteY4" fmla="*/ 6878649 h 6884567"/>
              <a:gd name="connsiteX0" fmla="*/ 0 w 1565663"/>
              <a:gd name="connsiteY0" fmla="*/ 6878649 h 6884567"/>
              <a:gd name="connsiteX1" fmla="*/ 1545097 w 1565663"/>
              <a:gd name="connsiteY1" fmla="*/ 0 h 6884567"/>
              <a:gd name="connsiteX2" fmla="*/ 1565618 w 1565663"/>
              <a:gd name="connsiteY2" fmla="*/ 20444 h 6884567"/>
              <a:gd name="connsiteX3" fmla="*/ 314033 w 1565663"/>
              <a:gd name="connsiteY3" fmla="*/ 6884567 h 6884567"/>
              <a:gd name="connsiteX4" fmla="*/ 0 w 1565663"/>
              <a:gd name="connsiteY4" fmla="*/ 6878649 h 6884567"/>
              <a:gd name="connsiteX0" fmla="*/ 0 w 1565663"/>
              <a:gd name="connsiteY0" fmla="*/ 6878649 h 6887833"/>
              <a:gd name="connsiteX1" fmla="*/ 1545097 w 1565663"/>
              <a:gd name="connsiteY1" fmla="*/ 0 h 6887833"/>
              <a:gd name="connsiteX2" fmla="*/ 1565618 w 1565663"/>
              <a:gd name="connsiteY2" fmla="*/ 20444 h 6887833"/>
              <a:gd name="connsiteX3" fmla="*/ 349955 w 1565663"/>
              <a:gd name="connsiteY3" fmla="*/ 6887833 h 6887833"/>
              <a:gd name="connsiteX4" fmla="*/ 0 w 1565663"/>
              <a:gd name="connsiteY4" fmla="*/ 6878649 h 6887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663" h="6887833">
                <a:moveTo>
                  <a:pt x="0" y="6878649"/>
                </a:moveTo>
                <a:lnTo>
                  <a:pt x="1545097" y="0"/>
                </a:lnTo>
                <a:cubicBezTo>
                  <a:pt x="1551258" y="26931"/>
                  <a:pt x="1566602" y="-16011"/>
                  <a:pt x="1565618" y="20444"/>
                </a:cubicBezTo>
                <a:lnTo>
                  <a:pt x="349955" y="6887833"/>
                </a:lnTo>
                <a:lnTo>
                  <a:pt x="0" y="6878649"/>
                </a:lnTo>
                <a:close/>
              </a:path>
            </a:pathLst>
          </a:custGeom>
          <a:solidFill>
            <a:schemeClr val="accent3"/>
          </a:solidFill>
          <a:ln>
            <a:noFill/>
          </a:ln>
        </p:spPr>
        <p:txBody>
          <a:bodyPr/>
          <a:lstStyle>
            <a:lvl1pPr marL="0" indent="0">
              <a:buNone/>
              <a:defRPr sz="100"/>
            </a:lvl1pPr>
          </a:lstStyle>
          <a:p>
            <a:pPr lvl="0"/>
            <a:r>
              <a:rPr lang="sv-SE"/>
              <a:t>.</a:t>
            </a:r>
          </a:p>
        </p:txBody>
      </p:sp>
    </p:spTree>
    <p:extLst>
      <p:ext uri="{BB962C8B-B14F-4D97-AF65-F5344CB8AC3E}">
        <p14:creationId xmlns:p14="http://schemas.microsoft.com/office/powerpoint/2010/main" val="3643447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66763" y="1226128"/>
            <a:ext cx="10642454" cy="911374"/>
          </a:xfrm>
        </p:spPr>
        <p:txBody>
          <a:bodyPr/>
          <a:lstStyle/>
          <a:p>
            <a:r>
              <a:rPr lang="en-US"/>
              <a:t>Click to edit Master title style</a:t>
            </a:r>
            <a:endParaRPr lang="sv-SE" dirty="0"/>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66762" y="2407521"/>
            <a:ext cx="10642455" cy="36815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Tree>
    <p:extLst>
      <p:ext uri="{BB962C8B-B14F-4D97-AF65-F5344CB8AC3E}">
        <p14:creationId xmlns:p14="http://schemas.microsoft.com/office/powerpoint/2010/main" val="2292799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Rubrik och innehåll i två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35A8680-7F58-81C6-5883-0C5AF288CBA1}"/>
              </a:ext>
            </a:extLst>
          </p:cNvPr>
          <p:cNvSpPr>
            <a:spLocks noGrp="1"/>
          </p:cNvSpPr>
          <p:nvPr>
            <p:ph type="title"/>
          </p:nvPr>
        </p:nvSpPr>
        <p:spPr>
          <a:xfrm>
            <a:off x="766763" y="1226128"/>
            <a:ext cx="10642454" cy="911374"/>
          </a:xfrm>
        </p:spPr>
        <p:txBody>
          <a:bodyPr/>
          <a:lstStyle/>
          <a:p>
            <a:r>
              <a:rPr lang="en-US"/>
              <a:t>Click to edit Master title style</a:t>
            </a:r>
            <a:endParaRPr lang="sv-SE" dirty="0"/>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61998" y="2407521"/>
            <a:ext cx="5191993"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6140310"/>
            <a:ext cx="5205413" cy="260350"/>
          </a:xfrm>
        </p:spPr>
        <p:txBody>
          <a:bodyPr/>
          <a:lstStyle>
            <a:lvl1pPr marL="0" indent="0">
              <a:lnSpc>
                <a:spcPct val="100000"/>
              </a:lnSpc>
              <a:spcBef>
                <a:spcPts val="0"/>
              </a:spcBef>
              <a:buFontTx/>
              <a:buNone/>
              <a:defRPr sz="1000"/>
            </a:lvl1pPr>
          </a:lstStyle>
          <a:p>
            <a:pPr lvl="0"/>
            <a:r>
              <a:rPr lang="sv-SE" dirty="0"/>
              <a:t>Bildtext</a:t>
            </a:r>
          </a:p>
        </p:txBody>
      </p:sp>
      <p:sp>
        <p:nvSpPr>
          <p:cNvPr id="5" name="Platshållare för innehåll 2">
            <a:extLst>
              <a:ext uri="{FF2B5EF4-FFF2-40B4-BE49-F238E27FC236}">
                <a16:creationId xmlns:a16="http://schemas.microsoft.com/office/drawing/2014/main" id="{7C6F9F6A-5EE1-426E-AAF4-F9163894A515}"/>
              </a:ext>
            </a:extLst>
          </p:cNvPr>
          <p:cNvSpPr>
            <a:spLocks noGrp="1"/>
          </p:cNvSpPr>
          <p:nvPr>
            <p:ph idx="10"/>
          </p:nvPr>
        </p:nvSpPr>
        <p:spPr>
          <a:xfrm>
            <a:off x="6231083" y="2407521"/>
            <a:ext cx="5198919"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10" name="Platshållare för text 8">
            <a:extLst>
              <a:ext uri="{FF2B5EF4-FFF2-40B4-BE49-F238E27FC236}">
                <a16:creationId xmlns:a16="http://schemas.microsoft.com/office/drawing/2014/main" id="{02F528CE-D42C-4F3A-A140-BC71A68198D5}"/>
              </a:ext>
            </a:extLst>
          </p:cNvPr>
          <p:cNvSpPr>
            <a:spLocks noGrp="1"/>
          </p:cNvSpPr>
          <p:nvPr>
            <p:ph type="body" sz="quarter" idx="12" hasCustomPrompt="1"/>
          </p:nvPr>
        </p:nvSpPr>
        <p:spPr>
          <a:xfrm>
            <a:off x="6219234" y="6140310"/>
            <a:ext cx="5205413" cy="260350"/>
          </a:xfrm>
        </p:spPr>
        <p:txBody>
          <a:bodyPr/>
          <a:lstStyle>
            <a:lvl1pPr marL="0" indent="0">
              <a:lnSpc>
                <a:spcPct val="100000"/>
              </a:lnSpc>
              <a:spcBef>
                <a:spcPts val="0"/>
              </a:spcBef>
              <a:buFontTx/>
              <a:buNone/>
              <a:defRPr sz="1000"/>
            </a:lvl1pPr>
          </a:lstStyle>
          <a:p>
            <a:pPr lvl="0"/>
            <a:r>
              <a:rPr lang="sv-SE"/>
              <a:t>Bildtext</a:t>
            </a:r>
          </a:p>
        </p:txBody>
      </p:sp>
    </p:spTree>
    <p:extLst>
      <p:ext uri="{BB962C8B-B14F-4D97-AF65-F5344CB8AC3E}">
        <p14:creationId xmlns:p14="http://schemas.microsoft.com/office/powerpoint/2010/main" val="3047843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Rubrik och tabell eller diagram">
    <p:spTree>
      <p:nvGrpSpPr>
        <p:cNvPr id="1" name=""/>
        <p:cNvGrpSpPr/>
        <p:nvPr/>
      </p:nvGrpSpPr>
      <p:grpSpPr>
        <a:xfrm>
          <a:off x="0" y="0"/>
          <a:ext cx="0" cy="0"/>
          <a:chOff x="0" y="0"/>
          <a:chExt cx="0" cy="0"/>
        </a:xfrm>
      </p:grpSpPr>
      <p:sp>
        <p:nvSpPr>
          <p:cNvPr id="4" name="Platshållare för text 8">
            <a:extLst>
              <a:ext uri="{FF2B5EF4-FFF2-40B4-BE49-F238E27FC236}">
                <a16:creationId xmlns:a16="http://schemas.microsoft.com/office/drawing/2014/main" id="{72F526EF-00E3-1C7B-2CC1-97129E97A087}"/>
              </a:ext>
            </a:extLst>
          </p:cNvPr>
          <p:cNvSpPr>
            <a:spLocks noGrp="1"/>
          </p:cNvSpPr>
          <p:nvPr>
            <p:ph type="body" sz="quarter" idx="11" hasCustomPrompt="1"/>
          </p:nvPr>
        </p:nvSpPr>
        <p:spPr>
          <a:xfrm>
            <a:off x="766764" y="5791060"/>
            <a:ext cx="10642454" cy="565200"/>
          </a:xfrm>
        </p:spPr>
        <p:txBody>
          <a:bodyPr anchor="ctr"/>
          <a:lstStyle>
            <a:lvl1pPr marL="0" indent="0">
              <a:lnSpc>
                <a:spcPct val="100000"/>
              </a:lnSpc>
              <a:spcBef>
                <a:spcPts val="0"/>
              </a:spcBef>
              <a:buFontTx/>
              <a:buNone/>
              <a:defRPr sz="1800" b="0"/>
            </a:lvl1pPr>
          </a:lstStyle>
          <a:p>
            <a:pPr marL="0" marR="0" lvl="0" indent="0" algn="l" defTabSz="914400" rtl="0" eaLnBrk="1" fontAlgn="auto" latinLnBrk="0" hangingPunct="1">
              <a:lnSpc>
                <a:spcPct val="100000"/>
              </a:lnSpc>
              <a:spcBef>
                <a:spcPts val="0"/>
              </a:spcBef>
              <a:spcAft>
                <a:spcPts val="0"/>
              </a:spcAft>
              <a:buClrTx/>
              <a:buSzPct val="90000"/>
              <a:buFontTx/>
              <a:buNone/>
              <a:tabLst/>
              <a:defRPr/>
            </a:pPr>
            <a:r>
              <a:rPr lang="sv-SE" dirty="0"/>
              <a:t>Tabell/diagram XX. Text som kort förklarar innehållet i tabellen eller diagrammet.</a:t>
            </a:r>
          </a:p>
        </p:txBody>
      </p:sp>
      <p:sp>
        <p:nvSpPr>
          <p:cNvPr id="5" name="Platshållare för innehåll 2">
            <a:extLst>
              <a:ext uri="{FF2B5EF4-FFF2-40B4-BE49-F238E27FC236}">
                <a16:creationId xmlns:a16="http://schemas.microsoft.com/office/drawing/2014/main" id="{24C37A10-88DB-9360-448A-20639F3D6A06}"/>
              </a:ext>
            </a:extLst>
          </p:cNvPr>
          <p:cNvSpPr>
            <a:spLocks noGrp="1"/>
          </p:cNvSpPr>
          <p:nvPr>
            <p:ph idx="1" hasCustomPrompt="1"/>
          </p:nvPr>
        </p:nvSpPr>
        <p:spPr>
          <a:xfrm>
            <a:off x="766763" y="1952626"/>
            <a:ext cx="10642454" cy="3547228"/>
          </a:xfrm>
        </p:spPr>
        <p:txBody>
          <a:bodyPr/>
          <a:lstStyle>
            <a:lvl1pPr marL="0" indent="0">
              <a:buNone/>
              <a:defRPr/>
            </a:lvl1pPr>
          </a:lstStyle>
          <a:p>
            <a:pPr lvl="0"/>
            <a:r>
              <a:rPr lang="sv-SE" dirty="0"/>
              <a:t>Platshållare för tabell eller diagram</a:t>
            </a:r>
          </a:p>
        </p:txBody>
      </p:sp>
      <p:sp>
        <p:nvSpPr>
          <p:cNvPr id="7" name="Rubrik 1">
            <a:extLst>
              <a:ext uri="{FF2B5EF4-FFF2-40B4-BE49-F238E27FC236}">
                <a16:creationId xmlns:a16="http://schemas.microsoft.com/office/drawing/2014/main" id="{645A8886-10A5-7F0F-9E0A-F9BCBACC7225}"/>
              </a:ext>
            </a:extLst>
          </p:cNvPr>
          <p:cNvSpPr>
            <a:spLocks noGrp="1"/>
          </p:cNvSpPr>
          <p:nvPr>
            <p:ph type="title"/>
          </p:nvPr>
        </p:nvSpPr>
        <p:spPr>
          <a:xfrm>
            <a:off x="766763" y="1226129"/>
            <a:ext cx="10642454" cy="457200"/>
          </a:xfrm>
        </p:spPr>
        <p:txBody>
          <a:bodyPr anchor="t"/>
          <a:lstStyle/>
          <a:p>
            <a:r>
              <a:rPr lang="en-US"/>
              <a:t>Click to edit Master title style</a:t>
            </a:r>
            <a:endParaRPr lang="sv-SE" dirty="0"/>
          </a:p>
        </p:txBody>
      </p:sp>
    </p:spTree>
    <p:extLst>
      <p:ext uri="{BB962C8B-B14F-4D97-AF65-F5344CB8AC3E}">
        <p14:creationId xmlns:p14="http://schemas.microsoft.com/office/powerpoint/2010/main" val="3408970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23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 objekt ">
    <p:spTree>
      <p:nvGrpSpPr>
        <p:cNvPr id="1" name=""/>
        <p:cNvGrpSpPr/>
        <p:nvPr/>
      </p:nvGrpSpPr>
      <p:grpSpPr>
        <a:xfrm>
          <a:off x="0" y="0"/>
          <a:ext cx="0" cy="0"/>
          <a:chOff x="0" y="0"/>
          <a:chExt cx="0" cy="0"/>
        </a:xfrm>
      </p:grpSpPr>
      <p:sp>
        <p:nvSpPr>
          <p:cNvPr id="14" name="Platshållare för innehåll 11">
            <a:extLst>
              <a:ext uri="{FF2B5EF4-FFF2-40B4-BE49-F238E27FC236}">
                <a16:creationId xmlns:a16="http://schemas.microsoft.com/office/drawing/2014/main" id="{CFA737C2-22B0-4972-A655-E0EBC3CE4BE8}"/>
              </a:ext>
            </a:extLst>
          </p:cNvPr>
          <p:cNvSpPr>
            <a:spLocks noGrp="1"/>
          </p:cNvSpPr>
          <p:nvPr>
            <p:ph sz="quarter" idx="16" hasCustomPrompt="1"/>
          </p:nvPr>
        </p:nvSpPr>
        <p:spPr>
          <a:xfrm>
            <a:off x="768927" y="3917105"/>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
        <p:nvSpPr>
          <p:cNvPr id="12" name="Platshållare för innehåll 11">
            <a:extLst>
              <a:ext uri="{FF2B5EF4-FFF2-40B4-BE49-F238E27FC236}">
                <a16:creationId xmlns:a16="http://schemas.microsoft.com/office/drawing/2014/main" id="{9B70EFF5-103B-40E9-9FCD-4568DC92A59B}"/>
              </a:ext>
            </a:extLst>
          </p:cNvPr>
          <p:cNvSpPr>
            <a:spLocks noGrp="1"/>
          </p:cNvSpPr>
          <p:nvPr>
            <p:ph sz="quarter" idx="14" hasCustomPrompt="1"/>
          </p:nvPr>
        </p:nvSpPr>
        <p:spPr>
          <a:xfrm>
            <a:off x="6238541" y="1278080"/>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
        <p:nvSpPr>
          <p:cNvPr id="7" name="Platshållare för innehåll 11">
            <a:extLst>
              <a:ext uri="{FF2B5EF4-FFF2-40B4-BE49-F238E27FC236}">
                <a16:creationId xmlns:a16="http://schemas.microsoft.com/office/drawing/2014/main" id="{D77B211B-F194-4A43-BF7A-62F518DA6C4E}"/>
              </a:ext>
            </a:extLst>
          </p:cNvPr>
          <p:cNvSpPr>
            <a:spLocks noGrp="1"/>
          </p:cNvSpPr>
          <p:nvPr>
            <p:ph sz="quarter" idx="12" hasCustomPrompt="1"/>
          </p:nvPr>
        </p:nvSpPr>
        <p:spPr>
          <a:xfrm>
            <a:off x="768927" y="1278080"/>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
        <p:nvSpPr>
          <p:cNvPr id="16" name="Platshållare för innehåll 11">
            <a:extLst>
              <a:ext uri="{FF2B5EF4-FFF2-40B4-BE49-F238E27FC236}">
                <a16:creationId xmlns:a16="http://schemas.microsoft.com/office/drawing/2014/main" id="{305AD0E1-5ECD-4AE7-B74F-E4C33179C4AF}"/>
              </a:ext>
            </a:extLst>
          </p:cNvPr>
          <p:cNvSpPr>
            <a:spLocks noGrp="1"/>
          </p:cNvSpPr>
          <p:nvPr>
            <p:ph sz="quarter" idx="18" hasCustomPrompt="1"/>
          </p:nvPr>
        </p:nvSpPr>
        <p:spPr>
          <a:xfrm>
            <a:off x="6238541" y="3917105"/>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Tree>
    <p:extLst>
      <p:ext uri="{BB962C8B-B14F-4D97-AF65-F5344CB8AC3E}">
        <p14:creationId xmlns:p14="http://schemas.microsoft.com/office/powerpoint/2010/main" val="3438882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 bilder">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3573754"/>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1" name="Platshållare för text 8">
            <a:extLst>
              <a:ext uri="{FF2B5EF4-FFF2-40B4-BE49-F238E27FC236}">
                <a16:creationId xmlns:a16="http://schemas.microsoft.com/office/drawing/2014/main" id="{05FC7AEF-5E77-4E7B-90F2-4920904C6E8C}"/>
              </a:ext>
            </a:extLst>
          </p:cNvPr>
          <p:cNvSpPr>
            <a:spLocks noGrp="1"/>
          </p:cNvSpPr>
          <p:nvPr>
            <p:ph type="body" sz="quarter" idx="13" hasCustomPrompt="1"/>
          </p:nvPr>
        </p:nvSpPr>
        <p:spPr>
          <a:xfrm>
            <a:off x="6228439" y="3573754"/>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3" name="Platshållare för text 8">
            <a:extLst>
              <a:ext uri="{FF2B5EF4-FFF2-40B4-BE49-F238E27FC236}">
                <a16:creationId xmlns:a16="http://schemas.microsoft.com/office/drawing/2014/main" id="{1864F0BA-6C86-464C-8797-E2A18CE9C27B}"/>
              </a:ext>
            </a:extLst>
          </p:cNvPr>
          <p:cNvSpPr>
            <a:spLocks noGrp="1"/>
          </p:cNvSpPr>
          <p:nvPr>
            <p:ph type="body" sz="quarter" idx="15" hasCustomPrompt="1"/>
          </p:nvPr>
        </p:nvSpPr>
        <p:spPr>
          <a:xfrm>
            <a:off x="758825" y="6212779"/>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5" name="Platshållare för text 8">
            <a:extLst>
              <a:ext uri="{FF2B5EF4-FFF2-40B4-BE49-F238E27FC236}">
                <a16:creationId xmlns:a16="http://schemas.microsoft.com/office/drawing/2014/main" id="{9CF59FF9-6AD4-4F26-B597-EC8568D9F523}"/>
              </a:ext>
            </a:extLst>
          </p:cNvPr>
          <p:cNvSpPr>
            <a:spLocks noGrp="1"/>
          </p:cNvSpPr>
          <p:nvPr>
            <p:ph type="body" sz="quarter" idx="17" hasCustomPrompt="1"/>
          </p:nvPr>
        </p:nvSpPr>
        <p:spPr>
          <a:xfrm>
            <a:off x="6228439" y="6212779"/>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7" name="Platshållare för bild 2">
            <a:extLst>
              <a:ext uri="{FF2B5EF4-FFF2-40B4-BE49-F238E27FC236}">
                <a16:creationId xmlns:a16="http://schemas.microsoft.com/office/drawing/2014/main" id="{D8502A16-AA19-4E0B-AD6C-FDF13805494A}"/>
              </a:ext>
            </a:extLst>
          </p:cNvPr>
          <p:cNvSpPr>
            <a:spLocks noGrp="1"/>
          </p:cNvSpPr>
          <p:nvPr>
            <p:ph type="pic" sz="quarter" idx="19" hasCustomPrompt="1"/>
          </p:nvPr>
        </p:nvSpPr>
        <p:spPr>
          <a:xfrm>
            <a:off x="776288" y="1273843"/>
            <a:ext cx="5187950" cy="2233613"/>
          </a:xfrm>
        </p:spPr>
        <p:txBody>
          <a:bodyPr/>
          <a:lstStyle>
            <a:lvl1pPr marL="0" indent="0" algn="ctr">
              <a:buNone/>
              <a:defRPr sz="1600"/>
            </a:lvl1pPr>
          </a:lstStyle>
          <a:p>
            <a:r>
              <a:rPr lang="sv-SE" dirty="0"/>
              <a:t>Plats för bild</a:t>
            </a:r>
          </a:p>
        </p:txBody>
      </p:sp>
      <p:sp>
        <p:nvSpPr>
          <p:cNvPr id="20" name="Platshållare för bild 2">
            <a:extLst>
              <a:ext uri="{FF2B5EF4-FFF2-40B4-BE49-F238E27FC236}">
                <a16:creationId xmlns:a16="http://schemas.microsoft.com/office/drawing/2014/main" id="{4F423E97-AED0-44CF-8D1B-7830CB26F377}"/>
              </a:ext>
            </a:extLst>
          </p:cNvPr>
          <p:cNvSpPr>
            <a:spLocks noGrp="1"/>
          </p:cNvSpPr>
          <p:nvPr>
            <p:ph type="pic" sz="quarter" idx="20" hasCustomPrompt="1"/>
          </p:nvPr>
        </p:nvSpPr>
        <p:spPr>
          <a:xfrm>
            <a:off x="6226595" y="1273843"/>
            <a:ext cx="5187950" cy="2233613"/>
          </a:xfrm>
        </p:spPr>
        <p:txBody>
          <a:bodyPr/>
          <a:lstStyle>
            <a:lvl1pPr marL="0" indent="0" algn="ctr">
              <a:buNone/>
              <a:defRPr sz="1600"/>
            </a:lvl1pPr>
          </a:lstStyle>
          <a:p>
            <a:r>
              <a:rPr lang="sv-SE" dirty="0"/>
              <a:t>Plats för bild</a:t>
            </a:r>
          </a:p>
        </p:txBody>
      </p:sp>
      <p:sp>
        <p:nvSpPr>
          <p:cNvPr id="23" name="Platshållare för bild 2">
            <a:extLst>
              <a:ext uri="{FF2B5EF4-FFF2-40B4-BE49-F238E27FC236}">
                <a16:creationId xmlns:a16="http://schemas.microsoft.com/office/drawing/2014/main" id="{1F062928-8BD1-4CA5-AA20-E60D0F7671CC}"/>
              </a:ext>
            </a:extLst>
          </p:cNvPr>
          <p:cNvSpPr>
            <a:spLocks noGrp="1"/>
          </p:cNvSpPr>
          <p:nvPr>
            <p:ph type="pic" sz="quarter" idx="21" hasCustomPrompt="1"/>
          </p:nvPr>
        </p:nvSpPr>
        <p:spPr>
          <a:xfrm>
            <a:off x="776288" y="3908808"/>
            <a:ext cx="5187950" cy="2233613"/>
          </a:xfrm>
        </p:spPr>
        <p:txBody>
          <a:bodyPr/>
          <a:lstStyle>
            <a:lvl1pPr marL="0" indent="0" algn="ctr">
              <a:buNone/>
              <a:defRPr sz="1600"/>
            </a:lvl1pPr>
          </a:lstStyle>
          <a:p>
            <a:r>
              <a:rPr lang="sv-SE" dirty="0"/>
              <a:t>Plats för bild</a:t>
            </a:r>
          </a:p>
        </p:txBody>
      </p:sp>
      <p:sp>
        <p:nvSpPr>
          <p:cNvPr id="24" name="Platshållare för bild 2">
            <a:extLst>
              <a:ext uri="{FF2B5EF4-FFF2-40B4-BE49-F238E27FC236}">
                <a16:creationId xmlns:a16="http://schemas.microsoft.com/office/drawing/2014/main" id="{BEE2F423-B0EB-442A-AC1F-47493895D003}"/>
              </a:ext>
            </a:extLst>
          </p:cNvPr>
          <p:cNvSpPr>
            <a:spLocks noGrp="1"/>
          </p:cNvSpPr>
          <p:nvPr>
            <p:ph type="pic" sz="quarter" idx="22" hasCustomPrompt="1"/>
          </p:nvPr>
        </p:nvSpPr>
        <p:spPr>
          <a:xfrm>
            <a:off x="6226595" y="3908808"/>
            <a:ext cx="5187950" cy="2233613"/>
          </a:xfrm>
        </p:spPr>
        <p:txBody>
          <a:bodyPr/>
          <a:lstStyle>
            <a:lvl1pPr marL="0" indent="0" algn="ctr">
              <a:buNone/>
              <a:defRPr sz="1600"/>
            </a:lvl1pPr>
          </a:lstStyle>
          <a:p>
            <a:r>
              <a:rPr lang="sv-SE" dirty="0"/>
              <a:t>Plats för bild</a:t>
            </a:r>
          </a:p>
        </p:txBody>
      </p:sp>
    </p:spTree>
    <p:extLst>
      <p:ext uri="{BB962C8B-B14F-4D97-AF65-F5344CB8AC3E}">
        <p14:creationId xmlns:p14="http://schemas.microsoft.com/office/powerpoint/2010/main" val="3678030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Helbild – vit">
    <p:bg>
      <p:bgRef idx="1001">
        <a:schemeClr val="bg1"/>
      </p:bgRef>
    </p:bg>
    <p:spTree>
      <p:nvGrpSpPr>
        <p:cNvPr id="1" name=""/>
        <p:cNvGrpSpPr/>
        <p:nvPr/>
      </p:nvGrpSpPr>
      <p:grpSpPr>
        <a:xfrm>
          <a:off x="0" y="0"/>
          <a:ext cx="0" cy="0"/>
          <a:chOff x="0" y="0"/>
          <a:chExt cx="0" cy="0"/>
        </a:xfrm>
      </p:grpSpPr>
      <p:sp>
        <p:nvSpPr>
          <p:cNvPr id="9" name="Platshållare för innehåll 11">
            <a:extLst>
              <a:ext uri="{FF2B5EF4-FFF2-40B4-BE49-F238E27FC236}">
                <a16:creationId xmlns:a16="http://schemas.microsoft.com/office/drawing/2014/main" id="{A605C91C-2FA0-4F48-AE1F-51A62A2BF56B}"/>
              </a:ext>
            </a:extLst>
          </p:cNvPr>
          <p:cNvSpPr>
            <a:spLocks noGrp="1"/>
          </p:cNvSpPr>
          <p:nvPr>
            <p:ph sz="quarter" idx="11" hasCustomPrompt="1"/>
          </p:nvPr>
        </p:nvSpPr>
        <p:spPr>
          <a:xfrm>
            <a:off x="0" y="0"/>
            <a:ext cx="12192000" cy="6858000"/>
          </a:xfrm>
        </p:spPr>
        <p:txBody>
          <a:bodyPr tIns="2088000"/>
          <a:lstStyle>
            <a:lvl1pPr marL="0" indent="0" algn="ctr">
              <a:buNone/>
              <a:defRPr sz="2000"/>
            </a:lvl1pPr>
            <a:lvl2pPr algn="ctr">
              <a:defRPr/>
            </a:lvl2pPr>
            <a:lvl3pPr algn="ctr">
              <a:defRPr/>
            </a:lvl3pPr>
            <a:lvl4pPr algn="ctr">
              <a:defRPr/>
            </a:lvl4pPr>
            <a:lvl5pPr algn="ctr">
              <a:defRPr/>
            </a:lvl5pPr>
          </a:lstStyle>
          <a:p>
            <a:pPr lvl="0"/>
            <a:r>
              <a:rPr lang="sv-SE"/>
              <a:t>Bild/Film</a:t>
            </a:r>
          </a:p>
        </p:txBody>
      </p:sp>
      <p:pic>
        <p:nvPicPr>
          <p:cNvPr id="30" name="Bildobjekt 29">
            <a:extLst>
              <a:ext uri="{FF2B5EF4-FFF2-40B4-BE49-F238E27FC236}">
                <a16:creationId xmlns:a16="http://schemas.microsoft.com/office/drawing/2014/main" id="{AF643BAA-E40A-4F4E-AE25-F98D6F0C570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7" y="872"/>
            <a:ext cx="1019908" cy="1019908"/>
          </a:xfrm>
          <a:prstGeom prst="rect">
            <a:avLst/>
          </a:prstGeom>
          <a:noFill/>
        </p:spPr>
      </p:pic>
    </p:spTree>
    <p:extLst>
      <p:ext uri="{BB962C8B-B14F-4D97-AF65-F5344CB8AC3E}">
        <p14:creationId xmlns:p14="http://schemas.microsoft.com/office/powerpoint/2010/main" val="26649851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Helbild – svar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44EC2FD-BC9A-48B1-8311-548D1332431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0" name="Platshållare för innehåll 11">
            <a:extLst>
              <a:ext uri="{FF2B5EF4-FFF2-40B4-BE49-F238E27FC236}">
                <a16:creationId xmlns:a16="http://schemas.microsoft.com/office/drawing/2014/main" id="{9CE3A454-2A74-593C-C3C4-60BA25866FD0}"/>
              </a:ext>
            </a:extLst>
          </p:cNvPr>
          <p:cNvSpPr>
            <a:spLocks noGrp="1"/>
          </p:cNvSpPr>
          <p:nvPr>
            <p:ph sz="quarter" idx="11" hasCustomPrompt="1"/>
          </p:nvPr>
        </p:nvSpPr>
        <p:spPr>
          <a:xfrm>
            <a:off x="0" y="0"/>
            <a:ext cx="12192000" cy="6858000"/>
          </a:xfrm>
        </p:spPr>
        <p:txBody>
          <a:bodyPr tIns="2088000"/>
          <a:lstStyle>
            <a:lvl1pPr marL="0" indent="0" algn="ctr">
              <a:buNone/>
              <a:defRPr sz="2000">
                <a:solidFill>
                  <a:schemeClr val="bg1"/>
                </a:solidFill>
              </a:defRPr>
            </a:lvl1pPr>
            <a:lvl2pPr algn="ctr">
              <a:defRPr/>
            </a:lvl2pPr>
            <a:lvl3pPr algn="ctr">
              <a:defRPr/>
            </a:lvl3pPr>
            <a:lvl4pPr algn="ctr">
              <a:defRPr/>
            </a:lvl4pPr>
            <a:lvl5pPr algn="ctr">
              <a:defRPr/>
            </a:lvl5pPr>
          </a:lstStyle>
          <a:p>
            <a:pPr lvl="0"/>
            <a:r>
              <a:rPr lang="sv-SE" dirty="0"/>
              <a:t>Bild/Film</a:t>
            </a:r>
          </a:p>
        </p:txBody>
      </p:sp>
    </p:spTree>
    <p:extLst>
      <p:ext uri="{BB962C8B-B14F-4D97-AF65-F5344CB8AC3E}">
        <p14:creationId xmlns:p14="http://schemas.microsoft.com/office/powerpoint/2010/main" val="718942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Mellanrubrik svart sida">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44EC2FD-BC9A-48B1-8311-548D1332431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1524000" y="2235200"/>
            <a:ext cx="9144000" cy="2387600"/>
          </a:xfrm>
        </p:spPr>
        <p:txBody>
          <a:bodyPr anchor="ctr"/>
          <a:lstStyle>
            <a:lvl1pPr algn="ctr">
              <a:lnSpc>
                <a:spcPts val="5600"/>
              </a:lnSpc>
              <a:defRPr sz="4600">
                <a:solidFill>
                  <a:schemeClr val="bg1"/>
                </a:solidFill>
              </a:defRPr>
            </a:lvl1pPr>
          </a:lstStyle>
          <a:p>
            <a:r>
              <a:rPr lang="sv-SE"/>
              <a:t>Mellanrubrik</a:t>
            </a:r>
          </a:p>
        </p:txBody>
      </p:sp>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2692833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vslutande sid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hasCustomPrompt="1"/>
          </p:nvPr>
        </p:nvSpPr>
        <p:spPr>
          <a:xfrm>
            <a:off x="766763" y="887104"/>
            <a:ext cx="8169419" cy="1529246"/>
          </a:xfrm>
        </p:spPr>
        <p:txBody>
          <a:bodyPr/>
          <a:lstStyle>
            <a:lvl1pPr>
              <a:defRPr/>
            </a:lvl1pPr>
          </a:lstStyle>
          <a:p>
            <a:r>
              <a:rPr lang="sv-SE" dirty="0"/>
              <a:t>Tack för uppmärksamheten!</a:t>
            </a:r>
          </a:p>
        </p:txBody>
      </p:sp>
      <p:sp>
        <p:nvSpPr>
          <p:cNvPr id="7" name="Platshållare för text 6">
            <a:extLst>
              <a:ext uri="{FF2B5EF4-FFF2-40B4-BE49-F238E27FC236}">
                <a16:creationId xmlns:a16="http://schemas.microsoft.com/office/drawing/2014/main" id="{1DA38726-4B59-42B1-BEB5-BAF39E474F7C}"/>
              </a:ext>
            </a:extLst>
          </p:cNvPr>
          <p:cNvSpPr>
            <a:spLocks noGrp="1"/>
          </p:cNvSpPr>
          <p:nvPr>
            <p:ph type="body" sz="quarter" idx="10" hasCustomPrompt="1"/>
          </p:nvPr>
        </p:nvSpPr>
        <p:spPr>
          <a:xfrm>
            <a:off x="770055" y="3195449"/>
            <a:ext cx="6490554" cy="2427429"/>
          </a:xfrm>
        </p:spPr>
        <p:txBody>
          <a:bodyPr/>
          <a:lstStyle>
            <a:lvl1pPr marL="0" indent="0">
              <a:lnSpc>
                <a:spcPct val="100000"/>
              </a:lnSpc>
              <a:spcBef>
                <a:spcPts val="0"/>
              </a:spcBef>
              <a:buNone/>
              <a:defRPr sz="1600"/>
            </a:lvl1pPr>
          </a:lstStyle>
          <a:p>
            <a:pPr lvl="0"/>
            <a:r>
              <a:rPr lang="sv-SE" dirty="0"/>
              <a:t>Namn, organisation, telefonnummer, e-postadress, webbadress etc.</a:t>
            </a:r>
          </a:p>
        </p:txBody>
      </p:sp>
      <p:pic>
        <p:nvPicPr>
          <p:cNvPr id="4" name="Bildobjekt 3" descr="Ordbild med SLU:s löfte: Science and education for sustainable Life">
            <a:extLst>
              <a:ext uri="{FF2B5EF4-FFF2-40B4-BE49-F238E27FC236}">
                <a16:creationId xmlns:a16="http://schemas.microsoft.com/office/drawing/2014/main" id="{161E3A8A-3263-4EE6-96EF-548DE911957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033200" y="7200"/>
            <a:ext cx="2250000" cy="6824702"/>
          </a:xfrm>
          <a:prstGeom prst="rect">
            <a:avLst/>
          </a:prstGeom>
        </p:spPr>
      </p:pic>
      <p:sp>
        <p:nvSpPr>
          <p:cNvPr id="11" name="Platshållare för text 6">
            <a:extLst>
              <a:ext uri="{FF2B5EF4-FFF2-40B4-BE49-F238E27FC236}">
                <a16:creationId xmlns:a16="http://schemas.microsoft.com/office/drawing/2014/main" id="{732D95E5-095E-4AF8-A88F-8D008694B3C7}"/>
              </a:ext>
            </a:extLst>
          </p:cNvPr>
          <p:cNvSpPr>
            <a:spLocks noGrp="1"/>
          </p:cNvSpPr>
          <p:nvPr>
            <p:ph type="body" sz="quarter" idx="12" hasCustomPrompt="1"/>
          </p:nvPr>
        </p:nvSpPr>
        <p:spPr>
          <a:xfrm>
            <a:off x="770055" y="2868783"/>
            <a:ext cx="6490554" cy="291089"/>
          </a:xfrm>
        </p:spPr>
        <p:txBody>
          <a:bodyPr anchor="b"/>
          <a:lstStyle>
            <a:lvl1pPr marL="0" indent="0">
              <a:lnSpc>
                <a:spcPts val="2400"/>
              </a:lnSpc>
              <a:spcBef>
                <a:spcPts val="0"/>
              </a:spcBef>
              <a:buNone/>
              <a:defRPr sz="1600"/>
            </a:lvl1pPr>
          </a:lstStyle>
          <a:p>
            <a:r>
              <a:rPr lang="sv-SE" sz="1600" dirty="0"/>
              <a:t>KONTAKTUPPGIFTER</a:t>
            </a:r>
          </a:p>
        </p:txBody>
      </p:sp>
    </p:spTree>
    <p:extLst>
      <p:ext uri="{BB962C8B-B14F-4D97-AF65-F5344CB8AC3E}">
        <p14:creationId xmlns:p14="http://schemas.microsoft.com/office/powerpoint/2010/main" val="2489872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Paussida">
    <p:spTree>
      <p:nvGrpSpPr>
        <p:cNvPr id="1" name=""/>
        <p:cNvGrpSpPr/>
        <p:nvPr/>
      </p:nvGrpSpPr>
      <p:grpSpPr>
        <a:xfrm>
          <a:off x="0" y="0"/>
          <a:ext cx="0" cy="0"/>
          <a:chOff x="0" y="0"/>
          <a:chExt cx="0" cy="0"/>
        </a:xfrm>
      </p:grpSpPr>
      <p:pic>
        <p:nvPicPr>
          <p:cNvPr id="8" name="Bildobjekt 7" descr="SLU:s profilkollage i bakgrunden och SLU:s löfte – Science and Education for Sustainable Life – som ordbild i förgrunden.">
            <a:extLst>
              <a:ext uri="{FF2B5EF4-FFF2-40B4-BE49-F238E27FC236}">
                <a16:creationId xmlns:a16="http://schemas.microsoft.com/office/drawing/2014/main" id="{09A38BAE-415F-48E3-BFF7-C08177B18CD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600D1D80-F5E4-4596-8236-DC8D5A3EB490}"/>
              </a:ext>
            </a:extLst>
          </p:cNvPr>
          <p:cNvSpPr/>
          <p:nvPr userDrawn="1"/>
        </p:nvSpPr>
        <p:spPr>
          <a:xfrm>
            <a:off x="5600700" y="872292"/>
            <a:ext cx="966355" cy="9351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3" name="Group 4" descr="SLU:s logotyp.">
            <a:extLst>
              <a:ext uri="{FF2B5EF4-FFF2-40B4-BE49-F238E27FC236}">
                <a16:creationId xmlns:a16="http://schemas.microsoft.com/office/drawing/2014/main" id="{4686778B-A416-4079-AAA0-A3FE9CDCD68B}"/>
              </a:ext>
            </a:extLst>
          </p:cNvPr>
          <p:cNvGrpSpPr>
            <a:grpSpLocks noChangeAspect="1"/>
          </p:cNvGrpSpPr>
          <p:nvPr userDrawn="1"/>
        </p:nvGrpSpPr>
        <p:grpSpPr bwMode="auto">
          <a:xfrm>
            <a:off x="5672138" y="793750"/>
            <a:ext cx="849312" cy="854075"/>
            <a:chOff x="3573" y="500"/>
            <a:chExt cx="535" cy="538"/>
          </a:xfrm>
        </p:grpSpPr>
        <p:sp>
          <p:nvSpPr>
            <p:cNvPr id="4" name="AutoShape 3">
              <a:extLst>
                <a:ext uri="{FF2B5EF4-FFF2-40B4-BE49-F238E27FC236}">
                  <a16:creationId xmlns:a16="http://schemas.microsoft.com/office/drawing/2014/main" id="{368530C6-AB59-4438-8214-4D8CD19DC242}"/>
                </a:ext>
              </a:extLst>
            </p:cNvPr>
            <p:cNvSpPr>
              <a:spLocks noChangeAspect="1" noChangeArrowheads="1" noTextEdit="1"/>
            </p:cNvSpPr>
            <p:nvPr userDrawn="1"/>
          </p:nvSpPr>
          <p:spPr bwMode="auto">
            <a:xfrm>
              <a:off x="3573" y="500"/>
              <a:ext cx="535"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5" name="Freeform 5">
              <a:extLst>
                <a:ext uri="{FF2B5EF4-FFF2-40B4-BE49-F238E27FC236}">
                  <a16:creationId xmlns:a16="http://schemas.microsoft.com/office/drawing/2014/main" id="{30C9CB61-8DFA-4370-8AA1-B5A54FA0EAB1}"/>
                </a:ext>
              </a:extLst>
            </p:cNvPr>
            <p:cNvSpPr>
              <a:spLocks/>
            </p:cNvSpPr>
            <p:nvPr userDrawn="1"/>
          </p:nvSpPr>
          <p:spPr bwMode="auto">
            <a:xfrm>
              <a:off x="3851" y="500"/>
              <a:ext cx="257" cy="345"/>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rgbClr val="690A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6" name="Freeform 6">
              <a:extLst>
                <a:ext uri="{FF2B5EF4-FFF2-40B4-BE49-F238E27FC236}">
                  <a16:creationId xmlns:a16="http://schemas.microsoft.com/office/drawing/2014/main" id="{4EC247F9-0193-4FBB-B6E1-2998D290037F}"/>
                </a:ext>
              </a:extLst>
            </p:cNvPr>
            <p:cNvSpPr>
              <a:spLocks/>
            </p:cNvSpPr>
            <p:nvPr userDrawn="1"/>
          </p:nvSpPr>
          <p:spPr bwMode="auto">
            <a:xfrm>
              <a:off x="3573" y="500"/>
              <a:ext cx="257" cy="345"/>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7" name="Freeform 7">
              <a:extLst>
                <a:ext uri="{FF2B5EF4-FFF2-40B4-BE49-F238E27FC236}">
                  <a16:creationId xmlns:a16="http://schemas.microsoft.com/office/drawing/2014/main" id="{149ACFD5-ED1E-4A53-836D-628626254AC4}"/>
                </a:ext>
              </a:extLst>
            </p:cNvPr>
            <p:cNvSpPr>
              <a:spLocks/>
            </p:cNvSpPr>
            <p:nvPr userDrawn="1"/>
          </p:nvSpPr>
          <p:spPr bwMode="auto">
            <a:xfrm>
              <a:off x="3631" y="890"/>
              <a:ext cx="101" cy="148"/>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1" name="Freeform 8">
              <a:extLst>
                <a:ext uri="{FF2B5EF4-FFF2-40B4-BE49-F238E27FC236}">
                  <a16:creationId xmlns:a16="http://schemas.microsoft.com/office/drawing/2014/main" id="{957B3C7F-15F6-431B-B3DC-BEA9381FCEA5}"/>
                </a:ext>
              </a:extLst>
            </p:cNvPr>
            <p:cNvSpPr>
              <a:spLocks/>
            </p:cNvSpPr>
            <p:nvPr userDrawn="1"/>
          </p:nvSpPr>
          <p:spPr bwMode="auto">
            <a:xfrm>
              <a:off x="3775" y="892"/>
              <a:ext cx="110" cy="144"/>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2" name="Freeform 9">
              <a:extLst>
                <a:ext uri="{FF2B5EF4-FFF2-40B4-BE49-F238E27FC236}">
                  <a16:creationId xmlns:a16="http://schemas.microsoft.com/office/drawing/2014/main" id="{B9BBD18A-E976-46C7-8578-32BC5CFFAC32}"/>
                </a:ext>
              </a:extLst>
            </p:cNvPr>
            <p:cNvSpPr>
              <a:spLocks/>
            </p:cNvSpPr>
            <p:nvPr userDrawn="1"/>
          </p:nvSpPr>
          <p:spPr bwMode="auto">
            <a:xfrm>
              <a:off x="3908" y="892"/>
              <a:ext cx="140" cy="146"/>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167708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Startsida – klorofyll">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202447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reserve="1">
  <p:cSld name="Startsida – äpple">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3588" y="2140966"/>
            <a:ext cx="9144000" cy="2387600"/>
          </a:xfrm>
        </p:spPr>
        <p:txBody>
          <a:bodyPr anchor="b"/>
          <a:lstStyle>
            <a:lvl1pPr algn="l">
              <a:lnSpc>
                <a:spcPts val="5600"/>
              </a:lnSpc>
              <a:defRPr sz="4600">
                <a:solidFill>
                  <a:schemeClr val="tx1"/>
                </a:solidFill>
              </a:defRPr>
            </a:lvl1pPr>
          </a:lstStyle>
          <a:p>
            <a:r>
              <a:rPr lang="sv-SE" dirty="0"/>
              <a:t>Titel på presentationen </a:t>
            </a:r>
            <a:br>
              <a:rPr lang="sv-SE" dirty="0"/>
            </a:br>
            <a:r>
              <a:rPr lang="sv-SE" dirty="0"/>
              <a:t>eller på kapitlet</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3588" y="4717756"/>
            <a:ext cx="9144000" cy="581891"/>
          </a:xfrm>
        </p:spPr>
        <p:txBody>
          <a:bodyPr/>
          <a:lstStyle>
            <a:lvl1pPr marL="0" indent="0" algn="l">
              <a:lnSpc>
                <a:spcPct val="100000"/>
              </a:lnSpc>
              <a:spcBef>
                <a:spcPts val="0"/>
              </a:spcBef>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pic>
        <p:nvPicPr>
          <p:cNvPr id="19" name="Bildobjekt 18">
            <a:extLst>
              <a:ext uri="{FF2B5EF4-FFF2-40B4-BE49-F238E27FC236}">
                <a16:creationId xmlns:a16="http://schemas.microsoft.com/office/drawing/2014/main" id="{A5FFA424-4064-4DF3-0A50-08902335E2EB}"/>
              </a:ext>
            </a:extLst>
          </p:cNvPr>
          <p:cNvPicPr>
            <a:picLocks noChangeAspect="1"/>
          </p:cNvPicPr>
          <p:nvPr userDrawn="1"/>
        </p:nvPicPr>
        <p:blipFill rotWithShape="1">
          <a:blip r:embed="rId3" cstate="print">
            <a:alphaModFix/>
            <a:extLst>
              <a:ext uri="{28A0092B-C50C-407E-A947-70E740481C1C}">
                <a14:useLocalDpi xmlns:a14="http://schemas.microsoft.com/office/drawing/2010/main"/>
              </a:ext>
            </a:extLst>
          </a:blip>
          <a:srcRect/>
          <a:stretch/>
        </p:blipFill>
        <p:spPr>
          <a:xfrm>
            <a:off x="260072" y="258978"/>
            <a:ext cx="503569" cy="506904"/>
          </a:xfrm>
          <a:prstGeom prst="rect">
            <a:avLst/>
          </a:prstGeom>
        </p:spPr>
      </p:pic>
    </p:spTree>
    <p:extLst>
      <p:ext uri="{BB962C8B-B14F-4D97-AF65-F5344CB8AC3E}">
        <p14:creationId xmlns:p14="http://schemas.microsoft.com/office/powerpoint/2010/main" val="100468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Startsida – plommon">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20"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21"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3353920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Startsida – havsvik">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20"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21"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3683562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Startsida – sko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20"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21"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43675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spositionssida">
    <p:spTree>
      <p:nvGrpSpPr>
        <p:cNvPr id="1" name=""/>
        <p:cNvGrpSpPr/>
        <p:nvPr/>
      </p:nvGrpSpPr>
      <p:grpSpPr>
        <a:xfrm>
          <a:off x="0" y="0"/>
          <a:ext cx="0" cy="0"/>
          <a:chOff x="0" y="0"/>
          <a:chExt cx="0" cy="0"/>
        </a:xfrm>
      </p:grpSpPr>
      <p:pic>
        <p:nvPicPr>
          <p:cNvPr id="14" name="Bildobjekt 13">
            <a:extLst>
              <a:ext uri="{FF2B5EF4-FFF2-40B4-BE49-F238E27FC236}">
                <a16:creationId xmlns:a16="http://schemas.microsoft.com/office/drawing/2014/main" id="{D077B0EB-C7B7-43AB-8A6A-B3EB0DEE2B2B}"/>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2" name="Rubrik 1">
            <a:extLst>
              <a:ext uri="{FF2B5EF4-FFF2-40B4-BE49-F238E27FC236}">
                <a16:creationId xmlns:a16="http://schemas.microsoft.com/office/drawing/2014/main" id="{355D1907-0D70-4CB2-988F-97D44F560C23}"/>
              </a:ext>
            </a:extLst>
          </p:cNvPr>
          <p:cNvSpPr>
            <a:spLocks noGrp="1"/>
          </p:cNvSpPr>
          <p:nvPr>
            <p:ph type="title" hasCustomPrompt="1"/>
          </p:nvPr>
        </p:nvSpPr>
        <p:spPr>
          <a:xfrm>
            <a:off x="782783" y="800100"/>
            <a:ext cx="8641772" cy="880197"/>
          </a:xfrm>
        </p:spPr>
        <p:txBody>
          <a:bodyPr/>
          <a:lstStyle>
            <a:lvl1pPr>
              <a:lnSpc>
                <a:spcPct val="100000"/>
              </a:lnSpc>
              <a:defRPr sz="3600">
                <a:solidFill>
                  <a:schemeClr val="bg1"/>
                </a:solidFill>
              </a:defRPr>
            </a:lvl1pPr>
          </a:lstStyle>
          <a:p>
            <a:r>
              <a:rPr lang="sv-SE" dirty="0"/>
              <a:t>Innehåll</a:t>
            </a:r>
          </a:p>
        </p:txBody>
      </p:sp>
      <p:grpSp>
        <p:nvGrpSpPr>
          <p:cNvPr id="7" name="Grupp 6">
            <a:extLst>
              <a:ext uri="{FF2B5EF4-FFF2-40B4-BE49-F238E27FC236}">
                <a16:creationId xmlns:a16="http://schemas.microsoft.com/office/drawing/2014/main" id="{281B56D4-D572-4F77-ADFE-A496E83B0B07}"/>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8" name="Freeform 5">
              <a:extLst>
                <a:ext uri="{FF2B5EF4-FFF2-40B4-BE49-F238E27FC236}">
                  <a16:creationId xmlns:a16="http://schemas.microsoft.com/office/drawing/2014/main" id="{89950389-10F4-457A-987D-FDD9A7550BB5}"/>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9" name="Freeform 6">
              <a:extLst>
                <a:ext uri="{FF2B5EF4-FFF2-40B4-BE49-F238E27FC236}">
                  <a16:creationId xmlns:a16="http://schemas.microsoft.com/office/drawing/2014/main" id="{5BA4E1A3-C424-492E-980C-420CF1ECD852}"/>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0" name="Freeform 7">
              <a:extLst>
                <a:ext uri="{FF2B5EF4-FFF2-40B4-BE49-F238E27FC236}">
                  <a16:creationId xmlns:a16="http://schemas.microsoft.com/office/drawing/2014/main" id="{90F966FE-8E3B-4344-AE8D-478E20AFEC80}"/>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1" name="Freeform 8">
              <a:extLst>
                <a:ext uri="{FF2B5EF4-FFF2-40B4-BE49-F238E27FC236}">
                  <a16:creationId xmlns:a16="http://schemas.microsoft.com/office/drawing/2014/main" id="{697503E8-9288-4CB1-A5AA-B956986E9498}"/>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9">
              <a:extLst>
                <a:ext uri="{FF2B5EF4-FFF2-40B4-BE49-F238E27FC236}">
                  <a16:creationId xmlns:a16="http://schemas.microsoft.com/office/drawing/2014/main" id="{2D2D20C9-0781-4420-82D4-B22761D42635}"/>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5" name="Platshållare för text 4">
            <a:extLst>
              <a:ext uri="{FF2B5EF4-FFF2-40B4-BE49-F238E27FC236}">
                <a16:creationId xmlns:a16="http://schemas.microsoft.com/office/drawing/2014/main" id="{99C489A3-F9A8-462F-B8AE-A8B3134F743A}"/>
              </a:ext>
            </a:extLst>
          </p:cNvPr>
          <p:cNvSpPr>
            <a:spLocks noGrp="1"/>
          </p:cNvSpPr>
          <p:nvPr>
            <p:ph type="body" sz="quarter" idx="10"/>
          </p:nvPr>
        </p:nvSpPr>
        <p:spPr>
          <a:xfrm>
            <a:off x="782783" y="1960814"/>
            <a:ext cx="8641772" cy="4343400"/>
          </a:xfrm>
        </p:spPr>
        <p:txBody>
          <a:bodyPr/>
          <a:lstStyle>
            <a:lvl1pPr marL="457200" indent="-457200">
              <a:buFont typeface="+mj-lt"/>
              <a:buAutoNum type="arabicPeriod"/>
              <a:defRPr>
                <a:solidFill>
                  <a:schemeClr val="bg1"/>
                </a:solidFill>
              </a:defRPr>
            </a:lvl1pPr>
            <a:lvl2pPr marL="901700" indent="-457200">
              <a:buFont typeface="+mj-lt"/>
              <a:buAutoNum type="alphaLcParenR"/>
              <a:defRPr>
                <a:solidFill>
                  <a:schemeClr val="bg1"/>
                </a:solidFill>
              </a:defRPr>
            </a:lvl2pPr>
            <a:lvl3pPr marL="901700" indent="-457200">
              <a:buFont typeface="+mj-lt"/>
              <a:buAutoNum type="alphaLcParenR"/>
              <a:defRPr>
                <a:solidFill>
                  <a:schemeClr val="bg1"/>
                </a:solidFill>
              </a:defRPr>
            </a:lvl3pPr>
            <a:lvl4pPr marL="901700" indent="-457200">
              <a:buFont typeface="+mj-lt"/>
              <a:buAutoNum type="alphaLcParenR"/>
              <a:defRPr>
                <a:solidFill>
                  <a:schemeClr val="bg1"/>
                </a:solidFill>
              </a:defRPr>
            </a:lvl4pPr>
            <a:lvl5pPr marL="901700" indent="-457200">
              <a:buFont typeface="+mj-lt"/>
              <a:buAutoNum type="alphaLcParen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Tree>
    <p:extLst>
      <p:ext uri="{BB962C8B-B14F-4D97-AF65-F5344CB8AC3E}">
        <p14:creationId xmlns:p14="http://schemas.microsoft.com/office/powerpoint/2010/main" val="945515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Kil – liten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94E1DE-A3B7-A297-0BBA-32295986D9B2}"/>
              </a:ext>
            </a:extLst>
          </p:cNvPr>
          <p:cNvSpPr>
            <a:spLocks noGrp="1"/>
          </p:cNvSpPr>
          <p:nvPr>
            <p:ph type="title"/>
          </p:nvPr>
        </p:nvSpPr>
        <p:spPr>
          <a:xfrm>
            <a:off x="766763" y="1226128"/>
            <a:ext cx="10642454" cy="911374"/>
          </a:xfrm>
        </p:spPr>
        <p:txBody>
          <a:bodyPr/>
          <a:lstStyle/>
          <a:p>
            <a:r>
              <a:rPr lang="en-US"/>
              <a:t>Click to edit Master title style</a:t>
            </a:r>
            <a:endParaRPr lang="sv-SE" dirty="0"/>
          </a:p>
        </p:txBody>
      </p:sp>
      <p:sp>
        <p:nvSpPr>
          <p:cNvPr id="3" name="Platshållare för innehåll 2">
            <a:extLst>
              <a:ext uri="{FF2B5EF4-FFF2-40B4-BE49-F238E27FC236}">
                <a16:creationId xmlns:a16="http://schemas.microsoft.com/office/drawing/2014/main" id="{74F18BEE-4214-9876-BF8E-A06416FADE13}"/>
              </a:ext>
            </a:extLst>
          </p:cNvPr>
          <p:cNvSpPr>
            <a:spLocks noGrp="1"/>
          </p:cNvSpPr>
          <p:nvPr>
            <p:ph idx="1"/>
          </p:nvPr>
        </p:nvSpPr>
        <p:spPr>
          <a:xfrm>
            <a:off x="766762" y="2407521"/>
            <a:ext cx="10642455" cy="36815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9" name="Platshållare för text 8">
            <a:extLst>
              <a:ext uri="{FF2B5EF4-FFF2-40B4-BE49-F238E27FC236}">
                <a16:creationId xmlns:a16="http://schemas.microsoft.com/office/drawing/2014/main" id="{098BC990-E3F0-4969-A62C-2B2DAB821CFD}"/>
              </a:ext>
              <a:ext uri="{C183D7F6-B498-43B3-948B-1728B52AA6E4}">
                <adec:decorative xmlns:adec="http://schemas.microsoft.com/office/drawing/2017/decorative" val="1"/>
              </a:ext>
            </a:extLst>
          </p:cNvPr>
          <p:cNvSpPr>
            <a:spLocks noGrp="1"/>
          </p:cNvSpPr>
          <p:nvPr>
            <p:ph type="body" sz="quarter" idx="11" hasCustomPrompt="1"/>
          </p:nvPr>
        </p:nvSpPr>
        <p:spPr>
          <a:xfrm>
            <a:off x="10674669" y="1014582"/>
            <a:ext cx="1543488" cy="5849336"/>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488" h="5849336">
                <a:moveTo>
                  <a:pt x="0" y="5843418"/>
                </a:moveTo>
                <a:lnTo>
                  <a:pt x="1538565" y="0"/>
                </a:lnTo>
                <a:cubicBezTo>
                  <a:pt x="1544726" y="26931"/>
                  <a:pt x="1543742" y="13381"/>
                  <a:pt x="1542758" y="49836"/>
                </a:cubicBezTo>
                <a:lnTo>
                  <a:pt x="314033" y="5849336"/>
                </a:lnTo>
                <a:lnTo>
                  <a:pt x="0" y="5843418"/>
                </a:lnTo>
                <a:close/>
              </a:path>
            </a:pathLst>
          </a:custGeom>
          <a:solidFill>
            <a:schemeClr val="accent3"/>
          </a:solidFill>
          <a:ln>
            <a:noFill/>
          </a:ln>
        </p:spPr>
        <p:txBody>
          <a:bodyPr/>
          <a:lstStyle>
            <a:lvl1pPr marL="0" indent="0">
              <a:buNone/>
              <a:defRPr sz="100"/>
            </a:lvl1pPr>
          </a:lstStyle>
          <a:p>
            <a:pPr lvl="0"/>
            <a:r>
              <a:rPr lang="sv-SE"/>
              <a:t>.</a:t>
            </a:r>
          </a:p>
        </p:txBody>
      </p:sp>
      <p:sp>
        <p:nvSpPr>
          <p:cNvPr id="7" name="Platshållare för bild 6">
            <a:extLst>
              <a:ext uri="{FF2B5EF4-FFF2-40B4-BE49-F238E27FC236}">
                <a16:creationId xmlns:a16="http://schemas.microsoft.com/office/drawing/2014/main" id="{42E0A6B9-3A25-4D77-BE60-015619894225}"/>
              </a:ext>
              <a:ext uri="{C183D7F6-B498-43B3-948B-1728B52AA6E4}">
                <adec:decorative xmlns:adec="http://schemas.microsoft.com/office/drawing/2017/decorative" val="1"/>
              </a:ext>
            </a:extLst>
          </p:cNvPr>
          <p:cNvSpPr>
            <a:spLocks noGrp="1"/>
          </p:cNvSpPr>
          <p:nvPr>
            <p:ph type="pic" sz="quarter" idx="10" hasCustomPrompt="1"/>
          </p:nvPr>
        </p:nvSpPr>
        <p:spPr>
          <a:xfrm>
            <a:off x="10960963" y="1108695"/>
            <a:ext cx="1233996" cy="5749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Lst>
            <a:ahLst/>
            <a:cxnLst>
              <a:cxn ang="0">
                <a:pos x="connsiteX0" y="connsiteY0"/>
              </a:cxn>
              <a:cxn ang="0">
                <a:pos x="connsiteX1" y="connsiteY1"/>
              </a:cxn>
              <a:cxn ang="0">
                <a:pos x="connsiteX2" y="connsiteY2"/>
              </a:cxn>
              <a:cxn ang="0">
                <a:pos x="connsiteX3" y="connsiteY3"/>
              </a:cxn>
            </a:cxnLst>
            <a:rect l="l" t="t" r="r" b="b"/>
            <a:pathLst>
              <a:path w="1233996" h="5749305">
                <a:moveTo>
                  <a:pt x="0" y="5749305"/>
                </a:moveTo>
                <a:lnTo>
                  <a:pt x="1231615" y="0"/>
                </a:lnTo>
                <a:cubicBezTo>
                  <a:pt x="1232409" y="1916435"/>
                  <a:pt x="1233202" y="3832870"/>
                  <a:pt x="1233996" y="5749305"/>
                </a:cubicBezTo>
                <a:lnTo>
                  <a:pt x="0" y="5749305"/>
                </a:lnTo>
                <a:close/>
              </a:path>
            </a:pathLst>
          </a:custGeom>
          <a:blipFill dpi="0" rotWithShape="1">
            <a:blip r:embed="rId2" cstate="email">
              <a:extLst>
                <a:ext uri="{28A0092B-C50C-407E-A947-70E740481C1C}">
                  <a14:useLocalDpi xmlns:a14="http://schemas.microsoft.com/office/drawing/2010/main"/>
                </a:ext>
              </a:extLst>
            </a:blip>
            <a:srcRect/>
            <a:stretch>
              <a:fillRect/>
            </a:stretch>
          </a:blipFill>
          <a:ln>
            <a:noFill/>
          </a:ln>
        </p:spPr>
        <p:txBody>
          <a:bodyPr lIns="720000" bIns="1656000" anchor="b" anchorCtr="0"/>
          <a:lstStyle>
            <a:lvl1pPr marL="0" indent="0">
              <a:lnSpc>
                <a:spcPct val="100000"/>
              </a:lnSpc>
              <a:spcBef>
                <a:spcPts val="0"/>
              </a:spcBef>
              <a:spcAft>
                <a:spcPts val="0"/>
              </a:spcAft>
              <a:buNone/>
              <a:defRPr sz="100">
                <a:solidFill>
                  <a:schemeClr val="bg1"/>
                </a:solidFill>
              </a:defRPr>
            </a:lvl1pPr>
          </a:lstStyle>
          <a:p>
            <a:r>
              <a:rPr lang="sv-SE"/>
              <a:t>.</a:t>
            </a:r>
          </a:p>
        </p:txBody>
      </p:sp>
    </p:spTree>
    <p:extLst>
      <p:ext uri="{BB962C8B-B14F-4D97-AF65-F5344CB8AC3E}">
        <p14:creationId xmlns:p14="http://schemas.microsoft.com/office/powerpoint/2010/main" val="3083703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Kil– stor bild">
    <p:spTree>
      <p:nvGrpSpPr>
        <p:cNvPr id="1" name=""/>
        <p:cNvGrpSpPr/>
        <p:nvPr/>
      </p:nvGrpSpPr>
      <p:grpSpPr>
        <a:xfrm>
          <a:off x="0" y="0"/>
          <a:ext cx="0" cy="0"/>
          <a:chOff x="0" y="0"/>
          <a:chExt cx="0" cy="0"/>
        </a:xfrm>
      </p:grpSpPr>
      <p:sp>
        <p:nvSpPr>
          <p:cNvPr id="10" name="Rubrik 1">
            <a:extLst>
              <a:ext uri="{FF2B5EF4-FFF2-40B4-BE49-F238E27FC236}">
                <a16:creationId xmlns:a16="http://schemas.microsoft.com/office/drawing/2014/main" id="{DAD75157-2CF5-43DE-9D1C-3B451B4BA390}"/>
              </a:ext>
            </a:extLst>
          </p:cNvPr>
          <p:cNvSpPr>
            <a:spLocks noGrp="1"/>
          </p:cNvSpPr>
          <p:nvPr>
            <p:ph type="title"/>
          </p:nvPr>
        </p:nvSpPr>
        <p:spPr>
          <a:xfrm>
            <a:off x="768720" y="1250479"/>
            <a:ext cx="5168055" cy="880197"/>
          </a:xfrm>
        </p:spPr>
        <p:txBody>
          <a:bodyPr/>
          <a:lstStyle/>
          <a:p>
            <a:r>
              <a:rPr lang="en-US"/>
              <a:t>Click to edit Master title style</a:t>
            </a:r>
            <a:endParaRPr lang="sv-SE" dirty="0"/>
          </a:p>
        </p:txBody>
      </p:sp>
      <p:sp>
        <p:nvSpPr>
          <p:cNvPr id="11" name="Platshållare för innehåll 2">
            <a:extLst>
              <a:ext uri="{FF2B5EF4-FFF2-40B4-BE49-F238E27FC236}">
                <a16:creationId xmlns:a16="http://schemas.microsoft.com/office/drawing/2014/main" id="{8498AC19-0878-4078-B419-F210CA38C664}"/>
              </a:ext>
            </a:extLst>
          </p:cNvPr>
          <p:cNvSpPr>
            <a:spLocks noGrp="1"/>
          </p:cNvSpPr>
          <p:nvPr>
            <p:ph idx="1"/>
          </p:nvPr>
        </p:nvSpPr>
        <p:spPr>
          <a:xfrm>
            <a:off x="768720" y="2397440"/>
            <a:ext cx="5168055" cy="36485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7" name="Platshållare för bild 6">
            <a:extLst>
              <a:ext uri="{FF2B5EF4-FFF2-40B4-BE49-F238E27FC236}">
                <a16:creationId xmlns:a16="http://schemas.microsoft.com/office/drawing/2014/main" id="{42E0A6B9-3A25-4D77-BE60-015619894225}"/>
              </a:ext>
              <a:ext uri="{C183D7F6-B498-43B3-948B-1728B52AA6E4}">
                <adec:decorative xmlns:adec="http://schemas.microsoft.com/office/drawing/2017/decorative" val="1"/>
              </a:ext>
            </a:extLst>
          </p:cNvPr>
          <p:cNvSpPr>
            <a:spLocks noGrp="1"/>
          </p:cNvSpPr>
          <p:nvPr>
            <p:ph type="pic" sz="quarter" idx="10" hasCustomPrompt="1"/>
          </p:nvPr>
        </p:nvSpPr>
        <p:spPr>
          <a:xfrm>
            <a:off x="5817330" y="-13285"/>
            <a:ext cx="6385180" cy="6892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 name="connsiteX0" fmla="*/ 0 w 1233996"/>
              <a:gd name="connsiteY0" fmla="*/ 5749305 h 5749305"/>
              <a:gd name="connsiteX1" fmla="*/ 1071872 w 1233996"/>
              <a:gd name="connsiteY1" fmla="*/ 772060 h 5749305"/>
              <a:gd name="connsiteX2" fmla="*/ 1231615 w 1233996"/>
              <a:gd name="connsiteY2" fmla="*/ 0 h 5749305"/>
              <a:gd name="connsiteX3" fmla="*/ 1233996 w 1233996"/>
              <a:gd name="connsiteY3" fmla="*/ 5749305 h 5749305"/>
              <a:gd name="connsiteX4" fmla="*/ 0 w 1233996"/>
              <a:gd name="connsiteY4" fmla="*/ 5749305 h 5749305"/>
              <a:gd name="connsiteX0" fmla="*/ 0 w 1233996"/>
              <a:gd name="connsiteY0" fmla="*/ 5749305 h 5749305"/>
              <a:gd name="connsiteX1" fmla="*/ 1071872 w 1233996"/>
              <a:gd name="connsiteY1" fmla="*/ 772060 h 5749305"/>
              <a:gd name="connsiteX2" fmla="*/ 1231615 w 1233996"/>
              <a:gd name="connsiteY2" fmla="*/ 0 h 5749305"/>
              <a:gd name="connsiteX3" fmla="*/ 1233996 w 1233996"/>
              <a:gd name="connsiteY3" fmla="*/ 5749305 h 5749305"/>
              <a:gd name="connsiteX4" fmla="*/ 0 w 1233996"/>
              <a:gd name="connsiteY4" fmla="*/ 5749305 h 5749305"/>
              <a:gd name="connsiteX0" fmla="*/ 0 w 1233996"/>
              <a:gd name="connsiteY0" fmla="*/ 6868391 h 6868391"/>
              <a:gd name="connsiteX1" fmla="*/ 241323 w 1233996"/>
              <a:gd name="connsiteY1" fmla="*/ 0 h 6868391"/>
              <a:gd name="connsiteX2" fmla="*/ 1231615 w 1233996"/>
              <a:gd name="connsiteY2" fmla="*/ 1119086 h 6868391"/>
              <a:gd name="connsiteX3" fmla="*/ 1233996 w 1233996"/>
              <a:gd name="connsiteY3" fmla="*/ 6868391 h 6868391"/>
              <a:gd name="connsiteX4" fmla="*/ 0 w 1233996"/>
              <a:gd name="connsiteY4" fmla="*/ 6868391 h 6868391"/>
              <a:gd name="connsiteX0" fmla="*/ 0 w 1235763"/>
              <a:gd name="connsiteY0" fmla="*/ 6892305 h 6892305"/>
              <a:gd name="connsiteX1" fmla="*/ 241323 w 1235763"/>
              <a:gd name="connsiteY1" fmla="*/ 23914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39480 w 1235763"/>
              <a:gd name="connsiteY1" fmla="*/ 21533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45582 w 1235763"/>
              <a:gd name="connsiteY1" fmla="*/ 11023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45582 w 1235763"/>
              <a:gd name="connsiteY1" fmla="*/ 3880 h 6892305"/>
              <a:gd name="connsiteX2" fmla="*/ 1235637 w 1235763"/>
              <a:gd name="connsiteY2" fmla="*/ 0 h 6892305"/>
              <a:gd name="connsiteX3" fmla="*/ 1233996 w 1235763"/>
              <a:gd name="connsiteY3" fmla="*/ 6892305 h 6892305"/>
              <a:gd name="connsiteX4" fmla="*/ 0 w 1235763"/>
              <a:gd name="connsiteY4" fmla="*/ 6892305 h 6892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5763" h="6892305">
                <a:moveTo>
                  <a:pt x="0" y="6892305"/>
                </a:moveTo>
                <a:lnTo>
                  <a:pt x="245582" y="3880"/>
                </a:lnTo>
                <a:cubicBezTo>
                  <a:pt x="577634" y="-3298"/>
                  <a:pt x="903585" y="7178"/>
                  <a:pt x="1235637" y="0"/>
                </a:cubicBezTo>
                <a:cubicBezTo>
                  <a:pt x="1236431" y="1916435"/>
                  <a:pt x="1233202" y="4975870"/>
                  <a:pt x="1233996" y="6892305"/>
                </a:cubicBezTo>
                <a:lnTo>
                  <a:pt x="0" y="6892305"/>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txBody>
          <a:bodyPr lIns="0" tIns="1332000" bIns="0" anchor="t" anchorCtr="0"/>
          <a:lstStyle>
            <a:lvl1pPr marL="0" indent="0" algn="ctr">
              <a:lnSpc>
                <a:spcPct val="100000"/>
              </a:lnSpc>
              <a:spcBef>
                <a:spcPts val="0"/>
              </a:spcBef>
              <a:spcAft>
                <a:spcPts val="0"/>
              </a:spcAft>
              <a:buNone/>
              <a:defRPr sz="100">
                <a:solidFill>
                  <a:schemeClr val="tx1"/>
                </a:solidFill>
              </a:defRPr>
            </a:lvl1pPr>
          </a:lstStyle>
          <a:p>
            <a:r>
              <a:rPr lang="sv-SE"/>
              <a:t>.</a:t>
            </a:r>
          </a:p>
        </p:txBody>
      </p:sp>
      <p:sp>
        <p:nvSpPr>
          <p:cNvPr id="9" name="Platshållare för text 8">
            <a:extLst>
              <a:ext uri="{FF2B5EF4-FFF2-40B4-BE49-F238E27FC236}">
                <a16:creationId xmlns:a16="http://schemas.microsoft.com/office/drawing/2014/main" id="{098BC990-E3F0-4969-A62C-2B2DAB821CFD}"/>
              </a:ext>
              <a:ext uri="{C183D7F6-B498-43B3-948B-1728B52AA6E4}">
                <adec:decorative xmlns:adec="http://schemas.microsoft.com/office/drawing/2017/decorative" val="1"/>
              </a:ext>
            </a:extLst>
          </p:cNvPr>
          <p:cNvSpPr>
            <a:spLocks noGrp="1"/>
          </p:cNvSpPr>
          <p:nvPr>
            <p:ph type="body" sz="quarter" idx="11" hasCustomPrompt="1"/>
          </p:nvPr>
        </p:nvSpPr>
        <p:spPr>
          <a:xfrm>
            <a:off x="5523045" y="-26568"/>
            <a:ext cx="1565663" cy="6887833"/>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 name="connsiteX0" fmla="*/ 0 w 1547499"/>
              <a:gd name="connsiteY0" fmla="*/ 6878649 h 6884567"/>
              <a:gd name="connsiteX1" fmla="*/ 1545097 w 1547499"/>
              <a:gd name="connsiteY1" fmla="*/ 0 h 6884567"/>
              <a:gd name="connsiteX2" fmla="*/ 1542758 w 1547499"/>
              <a:gd name="connsiteY2" fmla="*/ 1085067 h 6884567"/>
              <a:gd name="connsiteX3" fmla="*/ 314033 w 1547499"/>
              <a:gd name="connsiteY3" fmla="*/ 6884567 h 6884567"/>
              <a:gd name="connsiteX4" fmla="*/ 0 w 1547499"/>
              <a:gd name="connsiteY4" fmla="*/ 6878649 h 6884567"/>
              <a:gd name="connsiteX0" fmla="*/ 0 w 1565663"/>
              <a:gd name="connsiteY0" fmla="*/ 6878649 h 6884567"/>
              <a:gd name="connsiteX1" fmla="*/ 1545097 w 1565663"/>
              <a:gd name="connsiteY1" fmla="*/ 0 h 6884567"/>
              <a:gd name="connsiteX2" fmla="*/ 1565618 w 1565663"/>
              <a:gd name="connsiteY2" fmla="*/ 20444 h 6884567"/>
              <a:gd name="connsiteX3" fmla="*/ 314033 w 1565663"/>
              <a:gd name="connsiteY3" fmla="*/ 6884567 h 6884567"/>
              <a:gd name="connsiteX4" fmla="*/ 0 w 1565663"/>
              <a:gd name="connsiteY4" fmla="*/ 6878649 h 6884567"/>
              <a:gd name="connsiteX0" fmla="*/ 0 w 1565663"/>
              <a:gd name="connsiteY0" fmla="*/ 6878649 h 6887833"/>
              <a:gd name="connsiteX1" fmla="*/ 1545097 w 1565663"/>
              <a:gd name="connsiteY1" fmla="*/ 0 h 6887833"/>
              <a:gd name="connsiteX2" fmla="*/ 1565618 w 1565663"/>
              <a:gd name="connsiteY2" fmla="*/ 20444 h 6887833"/>
              <a:gd name="connsiteX3" fmla="*/ 349955 w 1565663"/>
              <a:gd name="connsiteY3" fmla="*/ 6887833 h 6887833"/>
              <a:gd name="connsiteX4" fmla="*/ 0 w 1565663"/>
              <a:gd name="connsiteY4" fmla="*/ 6878649 h 6887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663" h="6887833">
                <a:moveTo>
                  <a:pt x="0" y="6878649"/>
                </a:moveTo>
                <a:lnTo>
                  <a:pt x="1545097" y="0"/>
                </a:lnTo>
                <a:cubicBezTo>
                  <a:pt x="1551258" y="26931"/>
                  <a:pt x="1566602" y="-16011"/>
                  <a:pt x="1565618" y="20444"/>
                </a:cubicBezTo>
                <a:lnTo>
                  <a:pt x="349955" y="6887833"/>
                </a:lnTo>
                <a:lnTo>
                  <a:pt x="0" y="6878649"/>
                </a:lnTo>
                <a:close/>
              </a:path>
            </a:pathLst>
          </a:custGeom>
          <a:solidFill>
            <a:schemeClr val="accent3"/>
          </a:solidFill>
          <a:ln>
            <a:noFill/>
          </a:ln>
        </p:spPr>
        <p:txBody>
          <a:bodyPr/>
          <a:lstStyle>
            <a:lvl1pPr marL="0" indent="0">
              <a:buNone/>
              <a:defRPr sz="100"/>
            </a:lvl1pPr>
          </a:lstStyle>
          <a:p>
            <a:pPr lvl="0"/>
            <a:r>
              <a:rPr lang="sv-SE"/>
              <a:t>.</a:t>
            </a:r>
          </a:p>
        </p:txBody>
      </p:sp>
    </p:spTree>
    <p:extLst>
      <p:ext uri="{BB962C8B-B14F-4D97-AF65-F5344CB8AC3E}">
        <p14:creationId xmlns:p14="http://schemas.microsoft.com/office/powerpoint/2010/main" val="1201570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66763" y="1226128"/>
            <a:ext cx="10642454" cy="911374"/>
          </a:xfrm>
        </p:spPr>
        <p:txBody>
          <a:bodyPr/>
          <a:lstStyle/>
          <a:p>
            <a:r>
              <a:rPr lang="en-US"/>
              <a:t>Click to edit Master title style</a:t>
            </a:r>
            <a:endParaRPr lang="sv-SE" dirty="0"/>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66762" y="2407521"/>
            <a:ext cx="10642455" cy="36815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Tree>
    <p:extLst>
      <p:ext uri="{BB962C8B-B14F-4D97-AF65-F5344CB8AC3E}">
        <p14:creationId xmlns:p14="http://schemas.microsoft.com/office/powerpoint/2010/main" val="730740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Rubrik och innehåll i två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35A8680-7F58-81C6-5883-0C5AF288CBA1}"/>
              </a:ext>
            </a:extLst>
          </p:cNvPr>
          <p:cNvSpPr>
            <a:spLocks noGrp="1"/>
          </p:cNvSpPr>
          <p:nvPr>
            <p:ph type="title"/>
          </p:nvPr>
        </p:nvSpPr>
        <p:spPr>
          <a:xfrm>
            <a:off x="766763" y="1226128"/>
            <a:ext cx="10642454" cy="911374"/>
          </a:xfrm>
        </p:spPr>
        <p:txBody>
          <a:bodyPr/>
          <a:lstStyle/>
          <a:p>
            <a:r>
              <a:rPr lang="en-US"/>
              <a:t>Click to edit Master title style</a:t>
            </a:r>
            <a:endParaRPr lang="sv-SE" dirty="0"/>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61998" y="2407521"/>
            <a:ext cx="5191993"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6140310"/>
            <a:ext cx="5205413" cy="260350"/>
          </a:xfrm>
        </p:spPr>
        <p:txBody>
          <a:bodyPr/>
          <a:lstStyle>
            <a:lvl1pPr marL="0" indent="0">
              <a:lnSpc>
                <a:spcPct val="100000"/>
              </a:lnSpc>
              <a:spcBef>
                <a:spcPts val="0"/>
              </a:spcBef>
              <a:buFontTx/>
              <a:buNone/>
              <a:defRPr sz="1000"/>
            </a:lvl1pPr>
          </a:lstStyle>
          <a:p>
            <a:pPr lvl="0"/>
            <a:r>
              <a:rPr lang="sv-SE" dirty="0"/>
              <a:t>Bildtext</a:t>
            </a:r>
          </a:p>
        </p:txBody>
      </p:sp>
      <p:sp>
        <p:nvSpPr>
          <p:cNvPr id="5" name="Platshållare för innehåll 2">
            <a:extLst>
              <a:ext uri="{FF2B5EF4-FFF2-40B4-BE49-F238E27FC236}">
                <a16:creationId xmlns:a16="http://schemas.microsoft.com/office/drawing/2014/main" id="{7C6F9F6A-5EE1-426E-AAF4-F9163894A515}"/>
              </a:ext>
            </a:extLst>
          </p:cNvPr>
          <p:cNvSpPr>
            <a:spLocks noGrp="1"/>
          </p:cNvSpPr>
          <p:nvPr>
            <p:ph idx="10"/>
          </p:nvPr>
        </p:nvSpPr>
        <p:spPr>
          <a:xfrm>
            <a:off x="6231083" y="2407521"/>
            <a:ext cx="5198919"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10" name="Platshållare för text 8">
            <a:extLst>
              <a:ext uri="{FF2B5EF4-FFF2-40B4-BE49-F238E27FC236}">
                <a16:creationId xmlns:a16="http://schemas.microsoft.com/office/drawing/2014/main" id="{02F528CE-D42C-4F3A-A140-BC71A68198D5}"/>
              </a:ext>
            </a:extLst>
          </p:cNvPr>
          <p:cNvSpPr>
            <a:spLocks noGrp="1"/>
          </p:cNvSpPr>
          <p:nvPr>
            <p:ph type="body" sz="quarter" idx="12" hasCustomPrompt="1"/>
          </p:nvPr>
        </p:nvSpPr>
        <p:spPr>
          <a:xfrm>
            <a:off x="6219234" y="6140310"/>
            <a:ext cx="5205413" cy="260350"/>
          </a:xfrm>
        </p:spPr>
        <p:txBody>
          <a:bodyPr/>
          <a:lstStyle>
            <a:lvl1pPr marL="0" indent="0">
              <a:lnSpc>
                <a:spcPct val="100000"/>
              </a:lnSpc>
              <a:spcBef>
                <a:spcPts val="0"/>
              </a:spcBef>
              <a:buFontTx/>
              <a:buNone/>
              <a:defRPr sz="1000"/>
            </a:lvl1pPr>
          </a:lstStyle>
          <a:p>
            <a:pPr lvl="0"/>
            <a:r>
              <a:rPr lang="sv-SE"/>
              <a:t>Bildtext</a:t>
            </a:r>
          </a:p>
        </p:txBody>
      </p:sp>
    </p:spTree>
    <p:extLst>
      <p:ext uri="{BB962C8B-B14F-4D97-AF65-F5344CB8AC3E}">
        <p14:creationId xmlns:p14="http://schemas.microsoft.com/office/powerpoint/2010/main" val="1231393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Rubrik och tabell eller diagram">
    <p:spTree>
      <p:nvGrpSpPr>
        <p:cNvPr id="1" name=""/>
        <p:cNvGrpSpPr/>
        <p:nvPr/>
      </p:nvGrpSpPr>
      <p:grpSpPr>
        <a:xfrm>
          <a:off x="0" y="0"/>
          <a:ext cx="0" cy="0"/>
          <a:chOff x="0" y="0"/>
          <a:chExt cx="0" cy="0"/>
        </a:xfrm>
      </p:grpSpPr>
      <p:sp>
        <p:nvSpPr>
          <p:cNvPr id="4" name="Platshållare för text 8">
            <a:extLst>
              <a:ext uri="{FF2B5EF4-FFF2-40B4-BE49-F238E27FC236}">
                <a16:creationId xmlns:a16="http://schemas.microsoft.com/office/drawing/2014/main" id="{72F526EF-00E3-1C7B-2CC1-97129E97A087}"/>
              </a:ext>
            </a:extLst>
          </p:cNvPr>
          <p:cNvSpPr>
            <a:spLocks noGrp="1"/>
          </p:cNvSpPr>
          <p:nvPr>
            <p:ph type="body" sz="quarter" idx="11" hasCustomPrompt="1"/>
          </p:nvPr>
        </p:nvSpPr>
        <p:spPr>
          <a:xfrm>
            <a:off x="766764" y="5791060"/>
            <a:ext cx="10642454" cy="565200"/>
          </a:xfrm>
        </p:spPr>
        <p:txBody>
          <a:bodyPr anchor="ctr"/>
          <a:lstStyle>
            <a:lvl1pPr marL="0" indent="0">
              <a:lnSpc>
                <a:spcPct val="100000"/>
              </a:lnSpc>
              <a:spcBef>
                <a:spcPts val="0"/>
              </a:spcBef>
              <a:buFontTx/>
              <a:buNone/>
              <a:defRPr sz="1800" b="0"/>
            </a:lvl1pPr>
          </a:lstStyle>
          <a:p>
            <a:pPr marL="0" marR="0" lvl="0" indent="0" algn="l" defTabSz="914400" rtl="0" eaLnBrk="1" fontAlgn="auto" latinLnBrk="0" hangingPunct="1">
              <a:lnSpc>
                <a:spcPct val="100000"/>
              </a:lnSpc>
              <a:spcBef>
                <a:spcPts val="0"/>
              </a:spcBef>
              <a:spcAft>
                <a:spcPts val="0"/>
              </a:spcAft>
              <a:buClrTx/>
              <a:buSzPct val="90000"/>
              <a:buFontTx/>
              <a:buNone/>
              <a:tabLst/>
              <a:defRPr/>
            </a:pPr>
            <a:r>
              <a:rPr lang="sv-SE" dirty="0"/>
              <a:t>Tabell/diagram XX. Text som kort förklarar innehållet i tabellen eller diagrammet.</a:t>
            </a:r>
          </a:p>
        </p:txBody>
      </p:sp>
      <p:sp>
        <p:nvSpPr>
          <p:cNvPr id="5" name="Platshållare för innehåll 2">
            <a:extLst>
              <a:ext uri="{FF2B5EF4-FFF2-40B4-BE49-F238E27FC236}">
                <a16:creationId xmlns:a16="http://schemas.microsoft.com/office/drawing/2014/main" id="{24C37A10-88DB-9360-448A-20639F3D6A06}"/>
              </a:ext>
            </a:extLst>
          </p:cNvPr>
          <p:cNvSpPr>
            <a:spLocks noGrp="1"/>
          </p:cNvSpPr>
          <p:nvPr>
            <p:ph idx="1" hasCustomPrompt="1"/>
          </p:nvPr>
        </p:nvSpPr>
        <p:spPr>
          <a:xfrm>
            <a:off x="766763" y="1952626"/>
            <a:ext cx="10642454" cy="3547228"/>
          </a:xfrm>
        </p:spPr>
        <p:txBody>
          <a:bodyPr/>
          <a:lstStyle>
            <a:lvl1pPr marL="0" indent="0">
              <a:buNone/>
              <a:defRPr/>
            </a:lvl1pPr>
          </a:lstStyle>
          <a:p>
            <a:pPr lvl="0"/>
            <a:r>
              <a:rPr lang="sv-SE" dirty="0"/>
              <a:t>Platshållare för tabell eller diagram</a:t>
            </a:r>
          </a:p>
        </p:txBody>
      </p:sp>
      <p:sp>
        <p:nvSpPr>
          <p:cNvPr id="7" name="Rubrik 1">
            <a:extLst>
              <a:ext uri="{FF2B5EF4-FFF2-40B4-BE49-F238E27FC236}">
                <a16:creationId xmlns:a16="http://schemas.microsoft.com/office/drawing/2014/main" id="{645A8886-10A5-7F0F-9E0A-F9BCBACC7225}"/>
              </a:ext>
            </a:extLst>
          </p:cNvPr>
          <p:cNvSpPr>
            <a:spLocks noGrp="1"/>
          </p:cNvSpPr>
          <p:nvPr>
            <p:ph type="title"/>
          </p:nvPr>
        </p:nvSpPr>
        <p:spPr>
          <a:xfrm>
            <a:off x="766763" y="1226129"/>
            <a:ext cx="10642454" cy="457200"/>
          </a:xfrm>
        </p:spPr>
        <p:txBody>
          <a:bodyPr anchor="t"/>
          <a:lstStyle/>
          <a:p>
            <a:r>
              <a:rPr lang="en-US"/>
              <a:t>Click to edit Master title style</a:t>
            </a:r>
            <a:endParaRPr lang="sv-SE" dirty="0"/>
          </a:p>
        </p:txBody>
      </p:sp>
    </p:spTree>
    <p:extLst>
      <p:ext uri="{BB962C8B-B14F-4D97-AF65-F5344CB8AC3E}">
        <p14:creationId xmlns:p14="http://schemas.microsoft.com/office/powerpoint/2010/main" val="3127107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23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 objekt ">
    <p:spTree>
      <p:nvGrpSpPr>
        <p:cNvPr id="1" name=""/>
        <p:cNvGrpSpPr/>
        <p:nvPr/>
      </p:nvGrpSpPr>
      <p:grpSpPr>
        <a:xfrm>
          <a:off x="0" y="0"/>
          <a:ext cx="0" cy="0"/>
          <a:chOff x="0" y="0"/>
          <a:chExt cx="0" cy="0"/>
        </a:xfrm>
      </p:grpSpPr>
      <p:sp>
        <p:nvSpPr>
          <p:cNvPr id="14" name="Platshållare för innehåll 11">
            <a:extLst>
              <a:ext uri="{FF2B5EF4-FFF2-40B4-BE49-F238E27FC236}">
                <a16:creationId xmlns:a16="http://schemas.microsoft.com/office/drawing/2014/main" id="{CFA737C2-22B0-4972-A655-E0EBC3CE4BE8}"/>
              </a:ext>
            </a:extLst>
          </p:cNvPr>
          <p:cNvSpPr>
            <a:spLocks noGrp="1"/>
          </p:cNvSpPr>
          <p:nvPr>
            <p:ph sz="quarter" idx="16" hasCustomPrompt="1"/>
          </p:nvPr>
        </p:nvSpPr>
        <p:spPr>
          <a:xfrm>
            <a:off x="768927" y="3917105"/>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
        <p:nvSpPr>
          <p:cNvPr id="12" name="Platshållare för innehåll 11">
            <a:extLst>
              <a:ext uri="{FF2B5EF4-FFF2-40B4-BE49-F238E27FC236}">
                <a16:creationId xmlns:a16="http://schemas.microsoft.com/office/drawing/2014/main" id="{9B70EFF5-103B-40E9-9FCD-4568DC92A59B}"/>
              </a:ext>
            </a:extLst>
          </p:cNvPr>
          <p:cNvSpPr>
            <a:spLocks noGrp="1"/>
          </p:cNvSpPr>
          <p:nvPr>
            <p:ph sz="quarter" idx="14" hasCustomPrompt="1"/>
          </p:nvPr>
        </p:nvSpPr>
        <p:spPr>
          <a:xfrm>
            <a:off x="6238541" y="1278080"/>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
        <p:nvSpPr>
          <p:cNvPr id="7" name="Platshållare för innehåll 11">
            <a:extLst>
              <a:ext uri="{FF2B5EF4-FFF2-40B4-BE49-F238E27FC236}">
                <a16:creationId xmlns:a16="http://schemas.microsoft.com/office/drawing/2014/main" id="{D77B211B-F194-4A43-BF7A-62F518DA6C4E}"/>
              </a:ext>
            </a:extLst>
          </p:cNvPr>
          <p:cNvSpPr>
            <a:spLocks noGrp="1"/>
          </p:cNvSpPr>
          <p:nvPr>
            <p:ph sz="quarter" idx="12" hasCustomPrompt="1"/>
          </p:nvPr>
        </p:nvSpPr>
        <p:spPr>
          <a:xfrm>
            <a:off x="768927" y="1278080"/>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
        <p:nvSpPr>
          <p:cNvPr id="16" name="Platshållare för innehåll 11">
            <a:extLst>
              <a:ext uri="{FF2B5EF4-FFF2-40B4-BE49-F238E27FC236}">
                <a16:creationId xmlns:a16="http://schemas.microsoft.com/office/drawing/2014/main" id="{305AD0E1-5ECD-4AE7-B74F-E4C33179C4AF}"/>
              </a:ext>
            </a:extLst>
          </p:cNvPr>
          <p:cNvSpPr>
            <a:spLocks noGrp="1"/>
          </p:cNvSpPr>
          <p:nvPr>
            <p:ph sz="quarter" idx="18" hasCustomPrompt="1"/>
          </p:nvPr>
        </p:nvSpPr>
        <p:spPr>
          <a:xfrm>
            <a:off x="6238541" y="3917105"/>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Tree>
    <p:extLst>
      <p:ext uri="{BB962C8B-B14F-4D97-AF65-F5344CB8AC3E}">
        <p14:creationId xmlns:p14="http://schemas.microsoft.com/office/powerpoint/2010/main" val="2314403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 bilder">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3573754"/>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1" name="Platshållare för text 8">
            <a:extLst>
              <a:ext uri="{FF2B5EF4-FFF2-40B4-BE49-F238E27FC236}">
                <a16:creationId xmlns:a16="http://schemas.microsoft.com/office/drawing/2014/main" id="{05FC7AEF-5E77-4E7B-90F2-4920904C6E8C}"/>
              </a:ext>
            </a:extLst>
          </p:cNvPr>
          <p:cNvSpPr>
            <a:spLocks noGrp="1"/>
          </p:cNvSpPr>
          <p:nvPr>
            <p:ph type="body" sz="quarter" idx="13" hasCustomPrompt="1"/>
          </p:nvPr>
        </p:nvSpPr>
        <p:spPr>
          <a:xfrm>
            <a:off x="6228439" y="3573754"/>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3" name="Platshållare för text 8">
            <a:extLst>
              <a:ext uri="{FF2B5EF4-FFF2-40B4-BE49-F238E27FC236}">
                <a16:creationId xmlns:a16="http://schemas.microsoft.com/office/drawing/2014/main" id="{1864F0BA-6C86-464C-8797-E2A18CE9C27B}"/>
              </a:ext>
            </a:extLst>
          </p:cNvPr>
          <p:cNvSpPr>
            <a:spLocks noGrp="1"/>
          </p:cNvSpPr>
          <p:nvPr>
            <p:ph type="body" sz="quarter" idx="15" hasCustomPrompt="1"/>
          </p:nvPr>
        </p:nvSpPr>
        <p:spPr>
          <a:xfrm>
            <a:off x="758825" y="6212779"/>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5" name="Platshållare för text 8">
            <a:extLst>
              <a:ext uri="{FF2B5EF4-FFF2-40B4-BE49-F238E27FC236}">
                <a16:creationId xmlns:a16="http://schemas.microsoft.com/office/drawing/2014/main" id="{9CF59FF9-6AD4-4F26-B597-EC8568D9F523}"/>
              </a:ext>
            </a:extLst>
          </p:cNvPr>
          <p:cNvSpPr>
            <a:spLocks noGrp="1"/>
          </p:cNvSpPr>
          <p:nvPr>
            <p:ph type="body" sz="quarter" idx="17" hasCustomPrompt="1"/>
          </p:nvPr>
        </p:nvSpPr>
        <p:spPr>
          <a:xfrm>
            <a:off x="6228439" y="6212779"/>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7" name="Platshållare för bild 2">
            <a:extLst>
              <a:ext uri="{FF2B5EF4-FFF2-40B4-BE49-F238E27FC236}">
                <a16:creationId xmlns:a16="http://schemas.microsoft.com/office/drawing/2014/main" id="{D8502A16-AA19-4E0B-AD6C-FDF13805494A}"/>
              </a:ext>
            </a:extLst>
          </p:cNvPr>
          <p:cNvSpPr>
            <a:spLocks noGrp="1"/>
          </p:cNvSpPr>
          <p:nvPr>
            <p:ph type="pic" sz="quarter" idx="19" hasCustomPrompt="1"/>
          </p:nvPr>
        </p:nvSpPr>
        <p:spPr>
          <a:xfrm>
            <a:off x="776288" y="1273843"/>
            <a:ext cx="5187950" cy="2233613"/>
          </a:xfrm>
        </p:spPr>
        <p:txBody>
          <a:bodyPr/>
          <a:lstStyle>
            <a:lvl1pPr marL="0" indent="0" algn="ctr">
              <a:buNone/>
              <a:defRPr sz="1600"/>
            </a:lvl1pPr>
          </a:lstStyle>
          <a:p>
            <a:r>
              <a:rPr lang="sv-SE" dirty="0"/>
              <a:t>Plats för bild</a:t>
            </a:r>
          </a:p>
        </p:txBody>
      </p:sp>
      <p:sp>
        <p:nvSpPr>
          <p:cNvPr id="20" name="Platshållare för bild 2">
            <a:extLst>
              <a:ext uri="{FF2B5EF4-FFF2-40B4-BE49-F238E27FC236}">
                <a16:creationId xmlns:a16="http://schemas.microsoft.com/office/drawing/2014/main" id="{4F423E97-AED0-44CF-8D1B-7830CB26F377}"/>
              </a:ext>
            </a:extLst>
          </p:cNvPr>
          <p:cNvSpPr>
            <a:spLocks noGrp="1"/>
          </p:cNvSpPr>
          <p:nvPr>
            <p:ph type="pic" sz="quarter" idx="20" hasCustomPrompt="1"/>
          </p:nvPr>
        </p:nvSpPr>
        <p:spPr>
          <a:xfrm>
            <a:off x="6226595" y="1273843"/>
            <a:ext cx="5187950" cy="2233613"/>
          </a:xfrm>
        </p:spPr>
        <p:txBody>
          <a:bodyPr/>
          <a:lstStyle>
            <a:lvl1pPr marL="0" indent="0" algn="ctr">
              <a:buNone/>
              <a:defRPr sz="1600"/>
            </a:lvl1pPr>
          </a:lstStyle>
          <a:p>
            <a:r>
              <a:rPr lang="sv-SE" dirty="0"/>
              <a:t>Plats för bild</a:t>
            </a:r>
          </a:p>
        </p:txBody>
      </p:sp>
      <p:sp>
        <p:nvSpPr>
          <p:cNvPr id="23" name="Platshållare för bild 2">
            <a:extLst>
              <a:ext uri="{FF2B5EF4-FFF2-40B4-BE49-F238E27FC236}">
                <a16:creationId xmlns:a16="http://schemas.microsoft.com/office/drawing/2014/main" id="{1F062928-8BD1-4CA5-AA20-E60D0F7671CC}"/>
              </a:ext>
            </a:extLst>
          </p:cNvPr>
          <p:cNvSpPr>
            <a:spLocks noGrp="1"/>
          </p:cNvSpPr>
          <p:nvPr>
            <p:ph type="pic" sz="quarter" idx="21" hasCustomPrompt="1"/>
          </p:nvPr>
        </p:nvSpPr>
        <p:spPr>
          <a:xfrm>
            <a:off x="776288" y="3908808"/>
            <a:ext cx="5187950" cy="2233613"/>
          </a:xfrm>
        </p:spPr>
        <p:txBody>
          <a:bodyPr/>
          <a:lstStyle>
            <a:lvl1pPr marL="0" indent="0" algn="ctr">
              <a:buNone/>
              <a:defRPr sz="1600"/>
            </a:lvl1pPr>
          </a:lstStyle>
          <a:p>
            <a:r>
              <a:rPr lang="sv-SE" dirty="0"/>
              <a:t>Plats för bild</a:t>
            </a:r>
          </a:p>
        </p:txBody>
      </p:sp>
      <p:sp>
        <p:nvSpPr>
          <p:cNvPr id="24" name="Platshållare för bild 2">
            <a:extLst>
              <a:ext uri="{FF2B5EF4-FFF2-40B4-BE49-F238E27FC236}">
                <a16:creationId xmlns:a16="http://schemas.microsoft.com/office/drawing/2014/main" id="{BEE2F423-B0EB-442A-AC1F-47493895D003}"/>
              </a:ext>
            </a:extLst>
          </p:cNvPr>
          <p:cNvSpPr>
            <a:spLocks noGrp="1"/>
          </p:cNvSpPr>
          <p:nvPr>
            <p:ph type="pic" sz="quarter" idx="22" hasCustomPrompt="1"/>
          </p:nvPr>
        </p:nvSpPr>
        <p:spPr>
          <a:xfrm>
            <a:off x="6226595" y="3908808"/>
            <a:ext cx="5187950" cy="2233613"/>
          </a:xfrm>
        </p:spPr>
        <p:txBody>
          <a:bodyPr/>
          <a:lstStyle>
            <a:lvl1pPr marL="0" indent="0" algn="ctr">
              <a:buNone/>
              <a:defRPr sz="1600"/>
            </a:lvl1pPr>
          </a:lstStyle>
          <a:p>
            <a:r>
              <a:rPr lang="sv-SE" dirty="0"/>
              <a:t>Plats för bild</a:t>
            </a:r>
          </a:p>
        </p:txBody>
      </p:sp>
    </p:spTree>
    <p:extLst>
      <p:ext uri="{BB962C8B-B14F-4D97-AF65-F5344CB8AC3E}">
        <p14:creationId xmlns:p14="http://schemas.microsoft.com/office/powerpoint/2010/main" val="1362097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Helbild – vit">
    <p:bg>
      <p:bgRef idx="1001">
        <a:schemeClr val="bg1"/>
      </p:bgRef>
    </p:bg>
    <p:spTree>
      <p:nvGrpSpPr>
        <p:cNvPr id="1" name=""/>
        <p:cNvGrpSpPr/>
        <p:nvPr/>
      </p:nvGrpSpPr>
      <p:grpSpPr>
        <a:xfrm>
          <a:off x="0" y="0"/>
          <a:ext cx="0" cy="0"/>
          <a:chOff x="0" y="0"/>
          <a:chExt cx="0" cy="0"/>
        </a:xfrm>
      </p:grpSpPr>
      <p:sp>
        <p:nvSpPr>
          <p:cNvPr id="9" name="Platshållare för innehåll 11">
            <a:extLst>
              <a:ext uri="{FF2B5EF4-FFF2-40B4-BE49-F238E27FC236}">
                <a16:creationId xmlns:a16="http://schemas.microsoft.com/office/drawing/2014/main" id="{A605C91C-2FA0-4F48-AE1F-51A62A2BF56B}"/>
              </a:ext>
            </a:extLst>
          </p:cNvPr>
          <p:cNvSpPr>
            <a:spLocks noGrp="1"/>
          </p:cNvSpPr>
          <p:nvPr>
            <p:ph sz="quarter" idx="11" hasCustomPrompt="1"/>
          </p:nvPr>
        </p:nvSpPr>
        <p:spPr>
          <a:xfrm>
            <a:off x="0" y="0"/>
            <a:ext cx="12192000" cy="6858000"/>
          </a:xfrm>
        </p:spPr>
        <p:txBody>
          <a:bodyPr tIns="2088000"/>
          <a:lstStyle>
            <a:lvl1pPr marL="0" indent="0" algn="ctr">
              <a:buNone/>
              <a:defRPr sz="2000"/>
            </a:lvl1pPr>
            <a:lvl2pPr algn="ctr">
              <a:defRPr/>
            </a:lvl2pPr>
            <a:lvl3pPr algn="ctr">
              <a:defRPr/>
            </a:lvl3pPr>
            <a:lvl4pPr algn="ctr">
              <a:defRPr/>
            </a:lvl4pPr>
            <a:lvl5pPr algn="ctr">
              <a:defRPr/>
            </a:lvl5pPr>
          </a:lstStyle>
          <a:p>
            <a:pPr lvl="0"/>
            <a:r>
              <a:rPr lang="sv-SE"/>
              <a:t>Bild/Film</a:t>
            </a:r>
          </a:p>
        </p:txBody>
      </p:sp>
      <p:pic>
        <p:nvPicPr>
          <p:cNvPr id="30" name="Bildobjekt 29">
            <a:extLst>
              <a:ext uri="{FF2B5EF4-FFF2-40B4-BE49-F238E27FC236}">
                <a16:creationId xmlns:a16="http://schemas.microsoft.com/office/drawing/2014/main" id="{AF643BAA-E40A-4F4E-AE25-F98D6F0C570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7" y="872"/>
            <a:ext cx="1019908" cy="1019908"/>
          </a:xfrm>
          <a:prstGeom prst="rect">
            <a:avLst/>
          </a:prstGeom>
          <a:noFill/>
        </p:spPr>
      </p:pic>
    </p:spTree>
    <p:extLst>
      <p:ext uri="{BB962C8B-B14F-4D97-AF65-F5344CB8AC3E}">
        <p14:creationId xmlns:p14="http://schemas.microsoft.com/office/powerpoint/2010/main" val="34061187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Helbild – svar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44EC2FD-BC9A-48B1-8311-548D1332431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0" name="Platshållare för innehåll 11">
            <a:extLst>
              <a:ext uri="{FF2B5EF4-FFF2-40B4-BE49-F238E27FC236}">
                <a16:creationId xmlns:a16="http://schemas.microsoft.com/office/drawing/2014/main" id="{9CE3A454-2A74-593C-C3C4-60BA25866FD0}"/>
              </a:ext>
            </a:extLst>
          </p:cNvPr>
          <p:cNvSpPr>
            <a:spLocks noGrp="1"/>
          </p:cNvSpPr>
          <p:nvPr>
            <p:ph sz="quarter" idx="11" hasCustomPrompt="1"/>
          </p:nvPr>
        </p:nvSpPr>
        <p:spPr>
          <a:xfrm>
            <a:off x="0" y="0"/>
            <a:ext cx="12192000" cy="6858000"/>
          </a:xfrm>
        </p:spPr>
        <p:txBody>
          <a:bodyPr tIns="2088000"/>
          <a:lstStyle>
            <a:lvl1pPr marL="0" indent="0" algn="ctr">
              <a:buNone/>
              <a:defRPr sz="2000">
                <a:solidFill>
                  <a:schemeClr val="bg1"/>
                </a:solidFill>
              </a:defRPr>
            </a:lvl1pPr>
            <a:lvl2pPr algn="ctr">
              <a:defRPr/>
            </a:lvl2pPr>
            <a:lvl3pPr algn="ctr">
              <a:defRPr/>
            </a:lvl3pPr>
            <a:lvl4pPr algn="ctr">
              <a:defRPr/>
            </a:lvl4pPr>
            <a:lvl5pPr algn="ctr">
              <a:defRPr/>
            </a:lvl5pPr>
          </a:lstStyle>
          <a:p>
            <a:pPr lvl="0"/>
            <a:r>
              <a:rPr lang="sv-SE" dirty="0"/>
              <a:t>Bild/Film</a:t>
            </a:r>
          </a:p>
        </p:txBody>
      </p:sp>
    </p:spTree>
    <p:extLst>
      <p:ext uri="{BB962C8B-B14F-4D97-AF65-F5344CB8AC3E}">
        <p14:creationId xmlns:p14="http://schemas.microsoft.com/office/powerpoint/2010/main" val="280065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Mellanrubrik svart sida">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44EC2FD-BC9A-48B1-8311-548D1332431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1524000" y="2235200"/>
            <a:ext cx="9144000" cy="2387600"/>
          </a:xfrm>
        </p:spPr>
        <p:txBody>
          <a:bodyPr anchor="ctr"/>
          <a:lstStyle>
            <a:lvl1pPr algn="ctr">
              <a:lnSpc>
                <a:spcPts val="5600"/>
              </a:lnSpc>
              <a:defRPr sz="4600">
                <a:solidFill>
                  <a:schemeClr val="bg1"/>
                </a:solidFill>
              </a:defRPr>
            </a:lvl1pPr>
          </a:lstStyle>
          <a:p>
            <a:r>
              <a:rPr lang="sv-SE"/>
              <a:t>Mellanrubrik</a:t>
            </a:r>
          </a:p>
        </p:txBody>
      </p:sp>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1914905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vslutande sid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hasCustomPrompt="1"/>
          </p:nvPr>
        </p:nvSpPr>
        <p:spPr>
          <a:xfrm>
            <a:off x="766763" y="887104"/>
            <a:ext cx="8169419" cy="1529246"/>
          </a:xfrm>
        </p:spPr>
        <p:txBody>
          <a:bodyPr/>
          <a:lstStyle>
            <a:lvl1pPr>
              <a:defRPr/>
            </a:lvl1pPr>
          </a:lstStyle>
          <a:p>
            <a:r>
              <a:rPr lang="sv-SE" dirty="0"/>
              <a:t>Tack för uppmärksamheten!</a:t>
            </a:r>
          </a:p>
        </p:txBody>
      </p:sp>
      <p:sp>
        <p:nvSpPr>
          <p:cNvPr id="7" name="Platshållare för text 6">
            <a:extLst>
              <a:ext uri="{FF2B5EF4-FFF2-40B4-BE49-F238E27FC236}">
                <a16:creationId xmlns:a16="http://schemas.microsoft.com/office/drawing/2014/main" id="{1DA38726-4B59-42B1-BEB5-BAF39E474F7C}"/>
              </a:ext>
            </a:extLst>
          </p:cNvPr>
          <p:cNvSpPr>
            <a:spLocks noGrp="1"/>
          </p:cNvSpPr>
          <p:nvPr>
            <p:ph type="body" sz="quarter" idx="10" hasCustomPrompt="1"/>
          </p:nvPr>
        </p:nvSpPr>
        <p:spPr>
          <a:xfrm>
            <a:off x="770055" y="3195449"/>
            <a:ext cx="6490554" cy="2427429"/>
          </a:xfrm>
        </p:spPr>
        <p:txBody>
          <a:bodyPr/>
          <a:lstStyle>
            <a:lvl1pPr marL="0" indent="0">
              <a:lnSpc>
                <a:spcPct val="100000"/>
              </a:lnSpc>
              <a:spcBef>
                <a:spcPts val="0"/>
              </a:spcBef>
              <a:buNone/>
              <a:defRPr sz="1600"/>
            </a:lvl1pPr>
          </a:lstStyle>
          <a:p>
            <a:pPr lvl="0"/>
            <a:r>
              <a:rPr lang="sv-SE" dirty="0"/>
              <a:t>Namn, organisation, telefonnummer, e-postadress, webbadress etc.</a:t>
            </a:r>
          </a:p>
        </p:txBody>
      </p:sp>
      <p:pic>
        <p:nvPicPr>
          <p:cNvPr id="4" name="Bildobjekt 3" descr="Ordbild med SLU:s löfte: Science and education for sustainable Life">
            <a:extLst>
              <a:ext uri="{FF2B5EF4-FFF2-40B4-BE49-F238E27FC236}">
                <a16:creationId xmlns:a16="http://schemas.microsoft.com/office/drawing/2014/main" id="{161E3A8A-3263-4EE6-96EF-548DE911957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033200" y="7200"/>
            <a:ext cx="2250000" cy="6824702"/>
          </a:xfrm>
          <a:prstGeom prst="rect">
            <a:avLst/>
          </a:prstGeom>
        </p:spPr>
      </p:pic>
      <p:sp>
        <p:nvSpPr>
          <p:cNvPr id="11" name="Platshållare för text 6">
            <a:extLst>
              <a:ext uri="{FF2B5EF4-FFF2-40B4-BE49-F238E27FC236}">
                <a16:creationId xmlns:a16="http://schemas.microsoft.com/office/drawing/2014/main" id="{732D95E5-095E-4AF8-A88F-8D008694B3C7}"/>
              </a:ext>
            </a:extLst>
          </p:cNvPr>
          <p:cNvSpPr>
            <a:spLocks noGrp="1"/>
          </p:cNvSpPr>
          <p:nvPr>
            <p:ph type="body" sz="quarter" idx="12" hasCustomPrompt="1"/>
          </p:nvPr>
        </p:nvSpPr>
        <p:spPr>
          <a:xfrm>
            <a:off x="770055" y="2868783"/>
            <a:ext cx="6490554" cy="291089"/>
          </a:xfrm>
        </p:spPr>
        <p:txBody>
          <a:bodyPr anchor="b"/>
          <a:lstStyle>
            <a:lvl1pPr marL="0" indent="0">
              <a:lnSpc>
                <a:spcPts val="2400"/>
              </a:lnSpc>
              <a:spcBef>
                <a:spcPts val="0"/>
              </a:spcBef>
              <a:buNone/>
              <a:defRPr sz="1600"/>
            </a:lvl1pPr>
          </a:lstStyle>
          <a:p>
            <a:r>
              <a:rPr lang="sv-SE" sz="1600" dirty="0"/>
              <a:t>KONTAKTUPPGIFTER</a:t>
            </a:r>
          </a:p>
        </p:txBody>
      </p:sp>
    </p:spTree>
    <p:extLst>
      <p:ext uri="{BB962C8B-B14F-4D97-AF65-F5344CB8AC3E}">
        <p14:creationId xmlns:p14="http://schemas.microsoft.com/office/powerpoint/2010/main" val="1095209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Paussida">
    <p:spTree>
      <p:nvGrpSpPr>
        <p:cNvPr id="1" name=""/>
        <p:cNvGrpSpPr/>
        <p:nvPr/>
      </p:nvGrpSpPr>
      <p:grpSpPr>
        <a:xfrm>
          <a:off x="0" y="0"/>
          <a:ext cx="0" cy="0"/>
          <a:chOff x="0" y="0"/>
          <a:chExt cx="0" cy="0"/>
        </a:xfrm>
      </p:grpSpPr>
      <p:pic>
        <p:nvPicPr>
          <p:cNvPr id="8" name="Bildobjekt 7" descr="SLU:s profilkollage i bakgrunden och SLU:s löfte – Science and Education for Sustainable Life – som ordbild i förgrunden.">
            <a:extLst>
              <a:ext uri="{FF2B5EF4-FFF2-40B4-BE49-F238E27FC236}">
                <a16:creationId xmlns:a16="http://schemas.microsoft.com/office/drawing/2014/main" id="{09A38BAE-415F-48E3-BFF7-C08177B18CD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600D1D80-F5E4-4596-8236-DC8D5A3EB490}"/>
              </a:ext>
            </a:extLst>
          </p:cNvPr>
          <p:cNvSpPr/>
          <p:nvPr userDrawn="1"/>
        </p:nvSpPr>
        <p:spPr>
          <a:xfrm>
            <a:off x="5600700" y="872292"/>
            <a:ext cx="966355" cy="9351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3" name="Group 4" descr="SLU:s logotyp.">
            <a:extLst>
              <a:ext uri="{FF2B5EF4-FFF2-40B4-BE49-F238E27FC236}">
                <a16:creationId xmlns:a16="http://schemas.microsoft.com/office/drawing/2014/main" id="{4686778B-A416-4079-AAA0-A3FE9CDCD68B}"/>
              </a:ext>
            </a:extLst>
          </p:cNvPr>
          <p:cNvGrpSpPr>
            <a:grpSpLocks noChangeAspect="1"/>
          </p:cNvGrpSpPr>
          <p:nvPr userDrawn="1"/>
        </p:nvGrpSpPr>
        <p:grpSpPr bwMode="auto">
          <a:xfrm>
            <a:off x="5672138" y="793750"/>
            <a:ext cx="849312" cy="854075"/>
            <a:chOff x="3573" y="500"/>
            <a:chExt cx="535" cy="538"/>
          </a:xfrm>
        </p:grpSpPr>
        <p:sp>
          <p:nvSpPr>
            <p:cNvPr id="4" name="AutoShape 3">
              <a:extLst>
                <a:ext uri="{FF2B5EF4-FFF2-40B4-BE49-F238E27FC236}">
                  <a16:creationId xmlns:a16="http://schemas.microsoft.com/office/drawing/2014/main" id="{368530C6-AB59-4438-8214-4D8CD19DC242}"/>
                </a:ext>
              </a:extLst>
            </p:cNvPr>
            <p:cNvSpPr>
              <a:spLocks noChangeAspect="1" noChangeArrowheads="1" noTextEdit="1"/>
            </p:cNvSpPr>
            <p:nvPr userDrawn="1"/>
          </p:nvSpPr>
          <p:spPr bwMode="auto">
            <a:xfrm>
              <a:off x="3573" y="500"/>
              <a:ext cx="535"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5" name="Freeform 5">
              <a:extLst>
                <a:ext uri="{FF2B5EF4-FFF2-40B4-BE49-F238E27FC236}">
                  <a16:creationId xmlns:a16="http://schemas.microsoft.com/office/drawing/2014/main" id="{30C9CB61-8DFA-4370-8AA1-B5A54FA0EAB1}"/>
                </a:ext>
              </a:extLst>
            </p:cNvPr>
            <p:cNvSpPr>
              <a:spLocks/>
            </p:cNvSpPr>
            <p:nvPr userDrawn="1"/>
          </p:nvSpPr>
          <p:spPr bwMode="auto">
            <a:xfrm>
              <a:off x="3851" y="500"/>
              <a:ext cx="257" cy="345"/>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rgbClr val="690A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6" name="Freeform 6">
              <a:extLst>
                <a:ext uri="{FF2B5EF4-FFF2-40B4-BE49-F238E27FC236}">
                  <a16:creationId xmlns:a16="http://schemas.microsoft.com/office/drawing/2014/main" id="{4EC247F9-0193-4FBB-B6E1-2998D290037F}"/>
                </a:ext>
              </a:extLst>
            </p:cNvPr>
            <p:cNvSpPr>
              <a:spLocks/>
            </p:cNvSpPr>
            <p:nvPr userDrawn="1"/>
          </p:nvSpPr>
          <p:spPr bwMode="auto">
            <a:xfrm>
              <a:off x="3573" y="500"/>
              <a:ext cx="257" cy="345"/>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7" name="Freeform 7">
              <a:extLst>
                <a:ext uri="{FF2B5EF4-FFF2-40B4-BE49-F238E27FC236}">
                  <a16:creationId xmlns:a16="http://schemas.microsoft.com/office/drawing/2014/main" id="{149ACFD5-ED1E-4A53-836D-628626254AC4}"/>
                </a:ext>
              </a:extLst>
            </p:cNvPr>
            <p:cNvSpPr>
              <a:spLocks/>
            </p:cNvSpPr>
            <p:nvPr userDrawn="1"/>
          </p:nvSpPr>
          <p:spPr bwMode="auto">
            <a:xfrm>
              <a:off x="3631" y="890"/>
              <a:ext cx="101" cy="148"/>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1" name="Freeform 8">
              <a:extLst>
                <a:ext uri="{FF2B5EF4-FFF2-40B4-BE49-F238E27FC236}">
                  <a16:creationId xmlns:a16="http://schemas.microsoft.com/office/drawing/2014/main" id="{957B3C7F-15F6-431B-B3DC-BEA9381FCEA5}"/>
                </a:ext>
              </a:extLst>
            </p:cNvPr>
            <p:cNvSpPr>
              <a:spLocks/>
            </p:cNvSpPr>
            <p:nvPr userDrawn="1"/>
          </p:nvSpPr>
          <p:spPr bwMode="auto">
            <a:xfrm>
              <a:off x="3775" y="892"/>
              <a:ext cx="110" cy="144"/>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2" name="Freeform 9">
              <a:extLst>
                <a:ext uri="{FF2B5EF4-FFF2-40B4-BE49-F238E27FC236}">
                  <a16:creationId xmlns:a16="http://schemas.microsoft.com/office/drawing/2014/main" id="{B9BBD18A-E976-46C7-8578-32BC5CFFAC32}"/>
                </a:ext>
              </a:extLst>
            </p:cNvPr>
            <p:cNvSpPr>
              <a:spLocks/>
            </p:cNvSpPr>
            <p:nvPr userDrawn="1"/>
          </p:nvSpPr>
          <p:spPr bwMode="auto">
            <a:xfrm>
              <a:off x="3908" y="892"/>
              <a:ext cx="140" cy="146"/>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1698410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Startsida – klorofyll">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806045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Startsida – äpple">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3588" y="2140966"/>
            <a:ext cx="9144000" cy="2387600"/>
          </a:xfrm>
        </p:spPr>
        <p:txBody>
          <a:bodyPr anchor="b"/>
          <a:lstStyle>
            <a:lvl1pPr algn="l">
              <a:lnSpc>
                <a:spcPts val="5600"/>
              </a:lnSpc>
              <a:defRPr sz="4600">
                <a:solidFill>
                  <a:schemeClr val="tx1"/>
                </a:solidFill>
              </a:defRPr>
            </a:lvl1pPr>
          </a:lstStyle>
          <a:p>
            <a:r>
              <a:rPr lang="sv-SE" dirty="0"/>
              <a:t>Titel på presentationen </a:t>
            </a:r>
            <a:br>
              <a:rPr lang="sv-SE" dirty="0"/>
            </a:br>
            <a:r>
              <a:rPr lang="sv-SE" dirty="0"/>
              <a:t>eller på kapitlet</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3588" y="4717756"/>
            <a:ext cx="9144000" cy="581891"/>
          </a:xfrm>
        </p:spPr>
        <p:txBody>
          <a:bodyPr/>
          <a:lstStyle>
            <a:lvl1pPr marL="0" indent="0" algn="l">
              <a:lnSpc>
                <a:spcPct val="100000"/>
              </a:lnSpc>
              <a:spcBef>
                <a:spcPts val="0"/>
              </a:spcBef>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pic>
        <p:nvPicPr>
          <p:cNvPr id="19" name="Bildobjekt 18">
            <a:extLst>
              <a:ext uri="{FF2B5EF4-FFF2-40B4-BE49-F238E27FC236}">
                <a16:creationId xmlns:a16="http://schemas.microsoft.com/office/drawing/2014/main" id="{A5FFA424-4064-4DF3-0A50-08902335E2EB}"/>
              </a:ext>
            </a:extLst>
          </p:cNvPr>
          <p:cNvPicPr>
            <a:picLocks noChangeAspect="1"/>
          </p:cNvPicPr>
          <p:nvPr userDrawn="1"/>
        </p:nvPicPr>
        <p:blipFill rotWithShape="1">
          <a:blip r:embed="rId3" cstate="print">
            <a:alphaModFix/>
            <a:extLst>
              <a:ext uri="{28A0092B-C50C-407E-A947-70E740481C1C}">
                <a14:useLocalDpi xmlns:a14="http://schemas.microsoft.com/office/drawing/2010/main"/>
              </a:ext>
            </a:extLst>
          </a:blip>
          <a:srcRect/>
          <a:stretch/>
        </p:blipFill>
        <p:spPr>
          <a:xfrm>
            <a:off x="260072" y="258978"/>
            <a:ext cx="503569" cy="506904"/>
          </a:xfrm>
          <a:prstGeom prst="rect">
            <a:avLst/>
          </a:prstGeom>
        </p:spPr>
      </p:pic>
    </p:spTree>
    <p:extLst>
      <p:ext uri="{BB962C8B-B14F-4D97-AF65-F5344CB8AC3E}">
        <p14:creationId xmlns:p14="http://schemas.microsoft.com/office/powerpoint/2010/main" val="2002083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Startsida – plommon">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20"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21"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3689525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Startsida – havsvik">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20"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21"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1018387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Startsida – sko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20"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2184770"/>
            <a:ext cx="9144000" cy="2387600"/>
          </a:xfrm>
        </p:spPr>
        <p:txBody>
          <a:bodyPr anchor="b"/>
          <a:lstStyle>
            <a:lvl1pPr algn="l">
              <a:lnSpc>
                <a:spcPts val="5600"/>
              </a:lnSpc>
              <a:defRPr sz="4600">
                <a:solidFill>
                  <a:schemeClr val="bg1"/>
                </a:solidFill>
              </a:defRPr>
            </a:lvl1pPr>
          </a:lstStyle>
          <a:p>
            <a:r>
              <a:rPr lang="sv-SE" dirty="0"/>
              <a:t>Titel på presentationen </a:t>
            </a:r>
            <a:br>
              <a:rPr lang="sv-SE" dirty="0"/>
            </a:br>
            <a:r>
              <a:rPr lang="sv-SE" dirty="0"/>
              <a:t>eller på kapitlet</a:t>
            </a:r>
          </a:p>
        </p:txBody>
      </p:sp>
      <p:sp>
        <p:nvSpPr>
          <p:cNvPr id="21"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4761560"/>
            <a:ext cx="9144000" cy="581891"/>
          </a:xfrm>
        </p:spPr>
        <p:txBody>
          <a:bodyPr/>
          <a:lstStyle>
            <a:lvl1pPr marL="0" indent="0" algn="l">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organisation</a:t>
            </a:r>
          </a:p>
        </p:txBody>
      </p:sp>
    </p:spTree>
    <p:extLst>
      <p:ext uri="{BB962C8B-B14F-4D97-AF65-F5344CB8AC3E}">
        <p14:creationId xmlns:p14="http://schemas.microsoft.com/office/powerpoint/2010/main" val="2516187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Dispositionssida">
    <p:spTree>
      <p:nvGrpSpPr>
        <p:cNvPr id="1" name=""/>
        <p:cNvGrpSpPr/>
        <p:nvPr/>
      </p:nvGrpSpPr>
      <p:grpSpPr>
        <a:xfrm>
          <a:off x="0" y="0"/>
          <a:ext cx="0" cy="0"/>
          <a:chOff x="0" y="0"/>
          <a:chExt cx="0" cy="0"/>
        </a:xfrm>
      </p:grpSpPr>
      <p:pic>
        <p:nvPicPr>
          <p:cNvPr id="14" name="Bildobjekt 13">
            <a:extLst>
              <a:ext uri="{FF2B5EF4-FFF2-40B4-BE49-F238E27FC236}">
                <a16:creationId xmlns:a16="http://schemas.microsoft.com/office/drawing/2014/main" id="{D077B0EB-C7B7-43AB-8A6A-B3EB0DEE2B2B}"/>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2" name="Rubrik 1">
            <a:extLst>
              <a:ext uri="{FF2B5EF4-FFF2-40B4-BE49-F238E27FC236}">
                <a16:creationId xmlns:a16="http://schemas.microsoft.com/office/drawing/2014/main" id="{355D1907-0D70-4CB2-988F-97D44F560C23}"/>
              </a:ext>
            </a:extLst>
          </p:cNvPr>
          <p:cNvSpPr>
            <a:spLocks noGrp="1"/>
          </p:cNvSpPr>
          <p:nvPr>
            <p:ph type="title" hasCustomPrompt="1"/>
          </p:nvPr>
        </p:nvSpPr>
        <p:spPr>
          <a:xfrm>
            <a:off x="782783" y="800100"/>
            <a:ext cx="8641772" cy="880197"/>
          </a:xfrm>
        </p:spPr>
        <p:txBody>
          <a:bodyPr/>
          <a:lstStyle>
            <a:lvl1pPr>
              <a:lnSpc>
                <a:spcPct val="100000"/>
              </a:lnSpc>
              <a:defRPr sz="3600">
                <a:solidFill>
                  <a:schemeClr val="bg1"/>
                </a:solidFill>
              </a:defRPr>
            </a:lvl1pPr>
          </a:lstStyle>
          <a:p>
            <a:r>
              <a:rPr lang="sv-SE" dirty="0"/>
              <a:t>Innehåll</a:t>
            </a:r>
          </a:p>
        </p:txBody>
      </p:sp>
      <p:grpSp>
        <p:nvGrpSpPr>
          <p:cNvPr id="7" name="Grupp 6">
            <a:extLst>
              <a:ext uri="{FF2B5EF4-FFF2-40B4-BE49-F238E27FC236}">
                <a16:creationId xmlns:a16="http://schemas.microsoft.com/office/drawing/2014/main" id="{281B56D4-D572-4F77-ADFE-A496E83B0B07}"/>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8" name="Freeform 5">
              <a:extLst>
                <a:ext uri="{FF2B5EF4-FFF2-40B4-BE49-F238E27FC236}">
                  <a16:creationId xmlns:a16="http://schemas.microsoft.com/office/drawing/2014/main" id="{89950389-10F4-457A-987D-FDD9A7550BB5}"/>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9" name="Freeform 6">
              <a:extLst>
                <a:ext uri="{FF2B5EF4-FFF2-40B4-BE49-F238E27FC236}">
                  <a16:creationId xmlns:a16="http://schemas.microsoft.com/office/drawing/2014/main" id="{5BA4E1A3-C424-492E-980C-420CF1ECD852}"/>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0" name="Freeform 7">
              <a:extLst>
                <a:ext uri="{FF2B5EF4-FFF2-40B4-BE49-F238E27FC236}">
                  <a16:creationId xmlns:a16="http://schemas.microsoft.com/office/drawing/2014/main" id="{90F966FE-8E3B-4344-AE8D-478E20AFEC80}"/>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1" name="Freeform 8">
              <a:extLst>
                <a:ext uri="{FF2B5EF4-FFF2-40B4-BE49-F238E27FC236}">
                  <a16:creationId xmlns:a16="http://schemas.microsoft.com/office/drawing/2014/main" id="{697503E8-9288-4CB1-A5AA-B956986E9498}"/>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9">
              <a:extLst>
                <a:ext uri="{FF2B5EF4-FFF2-40B4-BE49-F238E27FC236}">
                  <a16:creationId xmlns:a16="http://schemas.microsoft.com/office/drawing/2014/main" id="{2D2D20C9-0781-4420-82D4-B22761D42635}"/>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5" name="Platshållare för text 4">
            <a:extLst>
              <a:ext uri="{FF2B5EF4-FFF2-40B4-BE49-F238E27FC236}">
                <a16:creationId xmlns:a16="http://schemas.microsoft.com/office/drawing/2014/main" id="{99C489A3-F9A8-462F-B8AE-A8B3134F743A}"/>
              </a:ext>
            </a:extLst>
          </p:cNvPr>
          <p:cNvSpPr>
            <a:spLocks noGrp="1"/>
          </p:cNvSpPr>
          <p:nvPr>
            <p:ph type="body" sz="quarter" idx="10"/>
          </p:nvPr>
        </p:nvSpPr>
        <p:spPr>
          <a:xfrm>
            <a:off x="782783" y="1960814"/>
            <a:ext cx="8641772" cy="4343400"/>
          </a:xfrm>
        </p:spPr>
        <p:txBody>
          <a:bodyPr/>
          <a:lstStyle>
            <a:lvl1pPr marL="457200" indent="-457200">
              <a:buFont typeface="+mj-lt"/>
              <a:buAutoNum type="arabicPeriod"/>
              <a:defRPr>
                <a:solidFill>
                  <a:schemeClr val="bg1"/>
                </a:solidFill>
              </a:defRPr>
            </a:lvl1pPr>
            <a:lvl2pPr marL="901700" indent="-457200">
              <a:buFont typeface="+mj-lt"/>
              <a:buAutoNum type="alphaLcParenR"/>
              <a:defRPr>
                <a:solidFill>
                  <a:schemeClr val="bg1"/>
                </a:solidFill>
              </a:defRPr>
            </a:lvl2pPr>
            <a:lvl3pPr marL="901700" indent="-457200">
              <a:buFont typeface="+mj-lt"/>
              <a:buAutoNum type="alphaLcParenR"/>
              <a:defRPr>
                <a:solidFill>
                  <a:schemeClr val="bg1"/>
                </a:solidFill>
              </a:defRPr>
            </a:lvl3pPr>
            <a:lvl4pPr marL="901700" indent="-457200">
              <a:buFont typeface="+mj-lt"/>
              <a:buAutoNum type="alphaLcParenR"/>
              <a:defRPr>
                <a:solidFill>
                  <a:schemeClr val="bg1"/>
                </a:solidFill>
              </a:defRPr>
            </a:lvl4pPr>
            <a:lvl5pPr marL="901700" indent="-457200">
              <a:buFont typeface="+mj-lt"/>
              <a:buAutoNum type="alphaLcParen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Tree>
    <p:extLst>
      <p:ext uri="{BB962C8B-B14F-4D97-AF65-F5344CB8AC3E}">
        <p14:creationId xmlns:p14="http://schemas.microsoft.com/office/powerpoint/2010/main" val="757758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Kil – liten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94E1DE-A3B7-A297-0BBA-32295986D9B2}"/>
              </a:ext>
            </a:extLst>
          </p:cNvPr>
          <p:cNvSpPr>
            <a:spLocks noGrp="1"/>
          </p:cNvSpPr>
          <p:nvPr>
            <p:ph type="title"/>
          </p:nvPr>
        </p:nvSpPr>
        <p:spPr>
          <a:xfrm>
            <a:off x="766763" y="1226128"/>
            <a:ext cx="10642454" cy="911374"/>
          </a:xfrm>
        </p:spPr>
        <p:txBody>
          <a:bodyPr/>
          <a:lstStyle/>
          <a:p>
            <a:r>
              <a:rPr lang="en-US"/>
              <a:t>Click to edit Master title style</a:t>
            </a:r>
            <a:endParaRPr lang="sv-SE" dirty="0"/>
          </a:p>
        </p:txBody>
      </p:sp>
      <p:sp>
        <p:nvSpPr>
          <p:cNvPr id="3" name="Platshållare för innehåll 2">
            <a:extLst>
              <a:ext uri="{FF2B5EF4-FFF2-40B4-BE49-F238E27FC236}">
                <a16:creationId xmlns:a16="http://schemas.microsoft.com/office/drawing/2014/main" id="{74F18BEE-4214-9876-BF8E-A06416FADE13}"/>
              </a:ext>
            </a:extLst>
          </p:cNvPr>
          <p:cNvSpPr>
            <a:spLocks noGrp="1"/>
          </p:cNvSpPr>
          <p:nvPr>
            <p:ph idx="1"/>
          </p:nvPr>
        </p:nvSpPr>
        <p:spPr>
          <a:xfrm>
            <a:off x="766762" y="2407521"/>
            <a:ext cx="10642455" cy="36815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9" name="Platshållare för text 8">
            <a:extLst>
              <a:ext uri="{FF2B5EF4-FFF2-40B4-BE49-F238E27FC236}">
                <a16:creationId xmlns:a16="http://schemas.microsoft.com/office/drawing/2014/main" id="{098BC990-E3F0-4969-A62C-2B2DAB821CFD}"/>
              </a:ext>
              <a:ext uri="{C183D7F6-B498-43B3-948B-1728B52AA6E4}">
                <adec:decorative xmlns:adec="http://schemas.microsoft.com/office/drawing/2017/decorative" val="1"/>
              </a:ext>
            </a:extLst>
          </p:cNvPr>
          <p:cNvSpPr>
            <a:spLocks noGrp="1"/>
          </p:cNvSpPr>
          <p:nvPr>
            <p:ph type="body" sz="quarter" idx="11" hasCustomPrompt="1"/>
          </p:nvPr>
        </p:nvSpPr>
        <p:spPr>
          <a:xfrm>
            <a:off x="10674669" y="1014582"/>
            <a:ext cx="1543488" cy="5849336"/>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488" h="5849336">
                <a:moveTo>
                  <a:pt x="0" y="5843418"/>
                </a:moveTo>
                <a:lnTo>
                  <a:pt x="1538565" y="0"/>
                </a:lnTo>
                <a:cubicBezTo>
                  <a:pt x="1544726" y="26931"/>
                  <a:pt x="1543742" y="13381"/>
                  <a:pt x="1542758" y="49836"/>
                </a:cubicBezTo>
                <a:lnTo>
                  <a:pt x="314033" y="5849336"/>
                </a:lnTo>
                <a:lnTo>
                  <a:pt x="0" y="5843418"/>
                </a:lnTo>
                <a:close/>
              </a:path>
            </a:pathLst>
          </a:custGeom>
          <a:solidFill>
            <a:schemeClr val="accent3"/>
          </a:solidFill>
          <a:ln>
            <a:noFill/>
          </a:ln>
        </p:spPr>
        <p:txBody>
          <a:bodyPr/>
          <a:lstStyle>
            <a:lvl1pPr marL="0" indent="0">
              <a:buNone/>
              <a:defRPr sz="100"/>
            </a:lvl1pPr>
          </a:lstStyle>
          <a:p>
            <a:pPr lvl="0"/>
            <a:r>
              <a:rPr lang="sv-SE"/>
              <a:t>.</a:t>
            </a:r>
          </a:p>
        </p:txBody>
      </p:sp>
      <p:sp>
        <p:nvSpPr>
          <p:cNvPr id="7" name="Platshållare för bild 6">
            <a:extLst>
              <a:ext uri="{FF2B5EF4-FFF2-40B4-BE49-F238E27FC236}">
                <a16:creationId xmlns:a16="http://schemas.microsoft.com/office/drawing/2014/main" id="{42E0A6B9-3A25-4D77-BE60-015619894225}"/>
              </a:ext>
              <a:ext uri="{C183D7F6-B498-43B3-948B-1728B52AA6E4}">
                <adec:decorative xmlns:adec="http://schemas.microsoft.com/office/drawing/2017/decorative" val="1"/>
              </a:ext>
            </a:extLst>
          </p:cNvPr>
          <p:cNvSpPr>
            <a:spLocks noGrp="1"/>
          </p:cNvSpPr>
          <p:nvPr>
            <p:ph type="pic" sz="quarter" idx="10" hasCustomPrompt="1"/>
          </p:nvPr>
        </p:nvSpPr>
        <p:spPr>
          <a:xfrm>
            <a:off x="10960963" y="1108695"/>
            <a:ext cx="1233996" cy="5749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Lst>
            <a:ahLst/>
            <a:cxnLst>
              <a:cxn ang="0">
                <a:pos x="connsiteX0" y="connsiteY0"/>
              </a:cxn>
              <a:cxn ang="0">
                <a:pos x="connsiteX1" y="connsiteY1"/>
              </a:cxn>
              <a:cxn ang="0">
                <a:pos x="connsiteX2" y="connsiteY2"/>
              </a:cxn>
              <a:cxn ang="0">
                <a:pos x="connsiteX3" y="connsiteY3"/>
              </a:cxn>
            </a:cxnLst>
            <a:rect l="l" t="t" r="r" b="b"/>
            <a:pathLst>
              <a:path w="1233996" h="5749305">
                <a:moveTo>
                  <a:pt x="0" y="5749305"/>
                </a:moveTo>
                <a:lnTo>
                  <a:pt x="1231615" y="0"/>
                </a:lnTo>
                <a:cubicBezTo>
                  <a:pt x="1232409" y="1916435"/>
                  <a:pt x="1233202" y="3832870"/>
                  <a:pt x="1233996" y="5749305"/>
                </a:cubicBezTo>
                <a:lnTo>
                  <a:pt x="0" y="5749305"/>
                </a:lnTo>
                <a:close/>
              </a:path>
            </a:pathLst>
          </a:custGeom>
          <a:blipFill dpi="0" rotWithShape="1">
            <a:blip r:embed="rId2" cstate="email">
              <a:extLst>
                <a:ext uri="{28A0092B-C50C-407E-A947-70E740481C1C}">
                  <a14:useLocalDpi xmlns:a14="http://schemas.microsoft.com/office/drawing/2010/main"/>
                </a:ext>
              </a:extLst>
            </a:blip>
            <a:srcRect/>
            <a:stretch>
              <a:fillRect/>
            </a:stretch>
          </a:blipFill>
          <a:ln>
            <a:noFill/>
          </a:ln>
        </p:spPr>
        <p:txBody>
          <a:bodyPr lIns="720000" bIns="1656000" anchor="b" anchorCtr="0"/>
          <a:lstStyle>
            <a:lvl1pPr marL="0" indent="0">
              <a:lnSpc>
                <a:spcPct val="100000"/>
              </a:lnSpc>
              <a:spcBef>
                <a:spcPts val="0"/>
              </a:spcBef>
              <a:spcAft>
                <a:spcPts val="0"/>
              </a:spcAft>
              <a:buNone/>
              <a:defRPr sz="100">
                <a:solidFill>
                  <a:schemeClr val="bg1"/>
                </a:solidFill>
              </a:defRPr>
            </a:lvl1pPr>
          </a:lstStyle>
          <a:p>
            <a:r>
              <a:rPr lang="sv-SE"/>
              <a:t>.</a:t>
            </a:r>
          </a:p>
        </p:txBody>
      </p:sp>
    </p:spTree>
    <p:extLst>
      <p:ext uri="{BB962C8B-B14F-4D97-AF65-F5344CB8AC3E}">
        <p14:creationId xmlns:p14="http://schemas.microsoft.com/office/powerpoint/2010/main" val="1461672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Kil– stor bild">
    <p:spTree>
      <p:nvGrpSpPr>
        <p:cNvPr id="1" name=""/>
        <p:cNvGrpSpPr/>
        <p:nvPr/>
      </p:nvGrpSpPr>
      <p:grpSpPr>
        <a:xfrm>
          <a:off x="0" y="0"/>
          <a:ext cx="0" cy="0"/>
          <a:chOff x="0" y="0"/>
          <a:chExt cx="0" cy="0"/>
        </a:xfrm>
      </p:grpSpPr>
      <p:sp>
        <p:nvSpPr>
          <p:cNvPr id="10" name="Rubrik 1">
            <a:extLst>
              <a:ext uri="{FF2B5EF4-FFF2-40B4-BE49-F238E27FC236}">
                <a16:creationId xmlns:a16="http://schemas.microsoft.com/office/drawing/2014/main" id="{DAD75157-2CF5-43DE-9D1C-3B451B4BA390}"/>
              </a:ext>
            </a:extLst>
          </p:cNvPr>
          <p:cNvSpPr>
            <a:spLocks noGrp="1"/>
          </p:cNvSpPr>
          <p:nvPr>
            <p:ph type="title"/>
          </p:nvPr>
        </p:nvSpPr>
        <p:spPr>
          <a:xfrm>
            <a:off x="768720" y="1250479"/>
            <a:ext cx="5168055" cy="880197"/>
          </a:xfrm>
        </p:spPr>
        <p:txBody>
          <a:bodyPr/>
          <a:lstStyle/>
          <a:p>
            <a:r>
              <a:rPr lang="en-US"/>
              <a:t>Click to edit Master title style</a:t>
            </a:r>
            <a:endParaRPr lang="sv-SE" dirty="0"/>
          </a:p>
        </p:txBody>
      </p:sp>
      <p:sp>
        <p:nvSpPr>
          <p:cNvPr id="11" name="Platshållare för innehåll 2">
            <a:extLst>
              <a:ext uri="{FF2B5EF4-FFF2-40B4-BE49-F238E27FC236}">
                <a16:creationId xmlns:a16="http://schemas.microsoft.com/office/drawing/2014/main" id="{8498AC19-0878-4078-B419-F210CA38C664}"/>
              </a:ext>
            </a:extLst>
          </p:cNvPr>
          <p:cNvSpPr>
            <a:spLocks noGrp="1"/>
          </p:cNvSpPr>
          <p:nvPr>
            <p:ph idx="1"/>
          </p:nvPr>
        </p:nvSpPr>
        <p:spPr>
          <a:xfrm>
            <a:off x="768720" y="2397440"/>
            <a:ext cx="5168055" cy="36485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7" name="Platshållare för bild 6">
            <a:extLst>
              <a:ext uri="{FF2B5EF4-FFF2-40B4-BE49-F238E27FC236}">
                <a16:creationId xmlns:a16="http://schemas.microsoft.com/office/drawing/2014/main" id="{42E0A6B9-3A25-4D77-BE60-015619894225}"/>
              </a:ext>
              <a:ext uri="{C183D7F6-B498-43B3-948B-1728B52AA6E4}">
                <adec:decorative xmlns:adec="http://schemas.microsoft.com/office/drawing/2017/decorative" val="1"/>
              </a:ext>
            </a:extLst>
          </p:cNvPr>
          <p:cNvSpPr>
            <a:spLocks noGrp="1"/>
          </p:cNvSpPr>
          <p:nvPr>
            <p:ph type="pic" sz="quarter" idx="10" hasCustomPrompt="1"/>
          </p:nvPr>
        </p:nvSpPr>
        <p:spPr>
          <a:xfrm>
            <a:off x="5817330" y="-13285"/>
            <a:ext cx="6385180" cy="6892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 name="connsiteX0" fmla="*/ 0 w 1233996"/>
              <a:gd name="connsiteY0" fmla="*/ 5749305 h 5749305"/>
              <a:gd name="connsiteX1" fmla="*/ 1071872 w 1233996"/>
              <a:gd name="connsiteY1" fmla="*/ 772060 h 5749305"/>
              <a:gd name="connsiteX2" fmla="*/ 1231615 w 1233996"/>
              <a:gd name="connsiteY2" fmla="*/ 0 h 5749305"/>
              <a:gd name="connsiteX3" fmla="*/ 1233996 w 1233996"/>
              <a:gd name="connsiteY3" fmla="*/ 5749305 h 5749305"/>
              <a:gd name="connsiteX4" fmla="*/ 0 w 1233996"/>
              <a:gd name="connsiteY4" fmla="*/ 5749305 h 5749305"/>
              <a:gd name="connsiteX0" fmla="*/ 0 w 1233996"/>
              <a:gd name="connsiteY0" fmla="*/ 5749305 h 5749305"/>
              <a:gd name="connsiteX1" fmla="*/ 1071872 w 1233996"/>
              <a:gd name="connsiteY1" fmla="*/ 772060 h 5749305"/>
              <a:gd name="connsiteX2" fmla="*/ 1231615 w 1233996"/>
              <a:gd name="connsiteY2" fmla="*/ 0 h 5749305"/>
              <a:gd name="connsiteX3" fmla="*/ 1233996 w 1233996"/>
              <a:gd name="connsiteY3" fmla="*/ 5749305 h 5749305"/>
              <a:gd name="connsiteX4" fmla="*/ 0 w 1233996"/>
              <a:gd name="connsiteY4" fmla="*/ 5749305 h 5749305"/>
              <a:gd name="connsiteX0" fmla="*/ 0 w 1233996"/>
              <a:gd name="connsiteY0" fmla="*/ 6868391 h 6868391"/>
              <a:gd name="connsiteX1" fmla="*/ 241323 w 1233996"/>
              <a:gd name="connsiteY1" fmla="*/ 0 h 6868391"/>
              <a:gd name="connsiteX2" fmla="*/ 1231615 w 1233996"/>
              <a:gd name="connsiteY2" fmla="*/ 1119086 h 6868391"/>
              <a:gd name="connsiteX3" fmla="*/ 1233996 w 1233996"/>
              <a:gd name="connsiteY3" fmla="*/ 6868391 h 6868391"/>
              <a:gd name="connsiteX4" fmla="*/ 0 w 1233996"/>
              <a:gd name="connsiteY4" fmla="*/ 6868391 h 6868391"/>
              <a:gd name="connsiteX0" fmla="*/ 0 w 1235763"/>
              <a:gd name="connsiteY0" fmla="*/ 6892305 h 6892305"/>
              <a:gd name="connsiteX1" fmla="*/ 241323 w 1235763"/>
              <a:gd name="connsiteY1" fmla="*/ 23914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39480 w 1235763"/>
              <a:gd name="connsiteY1" fmla="*/ 21533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45582 w 1235763"/>
              <a:gd name="connsiteY1" fmla="*/ 11023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45582 w 1235763"/>
              <a:gd name="connsiteY1" fmla="*/ 3880 h 6892305"/>
              <a:gd name="connsiteX2" fmla="*/ 1235637 w 1235763"/>
              <a:gd name="connsiteY2" fmla="*/ 0 h 6892305"/>
              <a:gd name="connsiteX3" fmla="*/ 1233996 w 1235763"/>
              <a:gd name="connsiteY3" fmla="*/ 6892305 h 6892305"/>
              <a:gd name="connsiteX4" fmla="*/ 0 w 1235763"/>
              <a:gd name="connsiteY4" fmla="*/ 6892305 h 6892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5763" h="6892305">
                <a:moveTo>
                  <a:pt x="0" y="6892305"/>
                </a:moveTo>
                <a:lnTo>
                  <a:pt x="245582" y="3880"/>
                </a:lnTo>
                <a:cubicBezTo>
                  <a:pt x="577634" y="-3298"/>
                  <a:pt x="903585" y="7178"/>
                  <a:pt x="1235637" y="0"/>
                </a:cubicBezTo>
                <a:cubicBezTo>
                  <a:pt x="1236431" y="1916435"/>
                  <a:pt x="1233202" y="4975870"/>
                  <a:pt x="1233996" y="6892305"/>
                </a:cubicBezTo>
                <a:lnTo>
                  <a:pt x="0" y="6892305"/>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txBody>
          <a:bodyPr lIns="0" tIns="1332000" bIns="0" anchor="t" anchorCtr="0"/>
          <a:lstStyle>
            <a:lvl1pPr marL="0" indent="0" algn="ctr">
              <a:lnSpc>
                <a:spcPct val="100000"/>
              </a:lnSpc>
              <a:spcBef>
                <a:spcPts val="0"/>
              </a:spcBef>
              <a:spcAft>
                <a:spcPts val="0"/>
              </a:spcAft>
              <a:buNone/>
              <a:defRPr sz="100">
                <a:solidFill>
                  <a:schemeClr val="tx1"/>
                </a:solidFill>
              </a:defRPr>
            </a:lvl1pPr>
          </a:lstStyle>
          <a:p>
            <a:r>
              <a:rPr lang="sv-SE"/>
              <a:t>.</a:t>
            </a:r>
          </a:p>
        </p:txBody>
      </p:sp>
      <p:sp>
        <p:nvSpPr>
          <p:cNvPr id="9" name="Platshållare för text 8">
            <a:extLst>
              <a:ext uri="{FF2B5EF4-FFF2-40B4-BE49-F238E27FC236}">
                <a16:creationId xmlns:a16="http://schemas.microsoft.com/office/drawing/2014/main" id="{098BC990-E3F0-4969-A62C-2B2DAB821CFD}"/>
              </a:ext>
              <a:ext uri="{C183D7F6-B498-43B3-948B-1728B52AA6E4}">
                <adec:decorative xmlns:adec="http://schemas.microsoft.com/office/drawing/2017/decorative" val="1"/>
              </a:ext>
            </a:extLst>
          </p:cNvPr>
          <p:cNvSpPr>
            <a:spLocks noGrp="1"/>
          </p:cNvSpPr>
          <p:nvPr>
            <p:ph type="body" sz="quarter" idx="11" hasCustomPrompt="1"/>
          </p:nvPr>
        </p:nvSpPr>
        <p:spPr>
          <a:xfrm>
            <a:off x="5523045" y="-26568"/>
            <a:ext cx="1565663" cy="6887833"/>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 name="connsiteX0" fmla="*/ 0 w 1547499"/>
              <a:gd name="connsiteY0" fmla="*/ 6878649 h 6884567"/>
              <a:gd name="connsiteX1" fmla="*/ 1545097 w 1547499"/>
              <a:gd name="connsiteY1" fmla="*/ 0 h 6884567"/>
              <a:gd name="connsiteX2" fmla="*/ 1542758 w 1547499"/>
              <a:gd name="connsiteY2" fmla="*/ 1085067 h 6884567"/>
              <a:gd name="connsiteX3" fmla="*/ 314033 w 1547499"/>
              <a:gd name="connsiteY3" fmla="*/ 6884567 h 6884567"/>
              <a:gd name="connsiteX4" fmla="*/ 0 w 1547499"/>
              <a:gd name="connsiteY4" fmla="*/ 6878649 h 6884567"/>
              <a:gd name="connsiteX0" fmla="*/ 0 w 1565663"/>
              <a:gd name="connsiteY0" fmla="*/ 6878649 h 6884567"/>
              <a:gd name="connsiteX1" fmla="*/ 1545097 w 1565663"/>
              <a:gd name="connsiteY1" fmla="*/ 0 h 6884567"/>
              <a:gd name="connsiteX2" fmla="*/ 1565618 w 1565663"/>
              <a:gd name="connsiteY2" fmla="*/ 20444 h 6884567"/>
              <a:gd name="connsiteX3" fmla="*/ 314033 w 1565663"/>
              <a:gd name="connsiteY3" fmla="*/ 6884567 h 6884567"/>
              <a:gd name="connsiteX4" fmla="*/ 0 w 1565663"/>
              <a:gd name="connsiteY4" fmla="*/ 6878649 h 6884567"/>
              <a:gd name="connsiteX0" fmla="*/ 0 w 1565663"/>
              <a:gd name="connsiteY0" fmla="*/ 6878649 h 6887833"/>
              <a:gd name="connsiteX1" fmla="*/ 1545097 w 1565663"/>
              <a:gd name="connsiteY1" fmla="*/ 0 h 6887833"/>
              <a:gd name="connsiteX2" fmla="*/ 1565618 w 1565663"/>
              <a:gd name="connsiteY2" fmla="*/ 20444 h 6887833"/>
              <a:gd name="connsiteX3" fmla="*/ 349955 w 1565663"/>
              <a:gd name="connsiteY3" fmla="*/ 6887833 h 6887833"/>
              <a:gd name="connsiteX4" fmla="*/ 0 w 1565663"/>
              <a:gd name="connsiteY4" fmla="*/ 6878649 h 6887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663" h="6887833">
                <a:moveTo>
                  <a:pt x="0" y="6878649"/>
                </a:moveTo>
                <a:lnTo>
                  <a:pt x="1545097" y="0"/>
                </a:lnTo>
                <a:cubicBezTo>
                  <a:pt x="1551258" y="26931"/>
                  <a:pt x="1566602" y="-16011"/>
                  <a:pt x="1565618" y="20444"/>
                </a:cubicBezTo>
                <a:lnTo>
                  <a:pt x="349955" y="6887833"/>
                </a:lnTo>
                <a:lnTo>
                  <a:pt x="0" y="6878649"/>
                </a:lnTo>
                <a:close/>
              </a:path>
            </a:pathLst>
          </a:custGeom>
          <a:solidFill>
            <a:schemeClr val="accent3"/>
          </a:solidFill>
          <a:ln>
            <a:noFill/>
          </a:ln>
        </p:spPr>
        <p:txBody>
          <a:bodyPr/>
          <a:lstStyle>
            <a:lvl1pPr marL="0" indent="0">
              <a:buNone/>
              <a:defRPr sz="100"/>
            </a:lvl1pPr>
          </a:lstStyle>
          <a:p>
            <a:pPr lvl="0"/>
            <a:r>
              <a:rPr lang="sv-SE"/>
              <a:t>.</a:t>
            </a:r>
          </a:p>
        </p:txBody>
      </p:sp>
    </p:spTree>
    <p:extLst>
      <p:ext uri="{BB962C8B-B14F-4D97-AF65-F5344CB8AC3E}">
        <p14:creationId xmlns:p14="http://schemas.microsoft.com/office/powerpoint/2010/main" val="4293366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66763" y="1226128"/>
            <a:ext cx="10642454" cy="911374"/>
          </a:xfrm>
        </p:spPr>
        <p:txBody>
          <a:bodyPr/>
          <a:lstStyle/>
          <a:p>
            <a:r>
              <a:rPr lang="en-US"/>
              <a:t>Click to edit Master title style</a:t>
            </a:r>
            <a:endParaRPr lang="sv-SE" dirty="0"/>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66762" y="2407521"/>
            <a:ext cx="10642455" cy="36815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Tree>
    <p:extLst>
      <p:ext uri="{BB962C8B-B14F-4D97-AF65-F5344CB8AC3E}">
        <p14:creationId xmlns:p14="http://schemas.microsoft.com/office/powerpoint/2010/main" val="2900113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Rubrik och innehåll i två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35A8680-7F58-81C6-5883-0C5AF288CBA1}"/>
              </a:ext>
            </a:extLst>
          </p:cNvPr>
          <p:cNvSpPr>
            <a:spLocks noGrp="1"/>
          </p:cNvSpPr>
          <p:nvPr>
            <p:ph type="title"/>
          </p:nvPr>
        </p:nvSpPr>
        <p:spPr>
          <a:xfrm>
            <a:off x="766763" y="1226128"/>
            <a:ext cx="10642454" cy="911374"/>
          </a:xfrm>
        </p:spPr>
        <p:txBody>
          <a:bodyPr/>
          <a:lstStyle/>
          <a:p>
            <a:r>
              <a:rPr lang="en-US"/>
              <a:t>Click to edit Master title style</a:t>
            </a:r>
            <a:endParaRPr lang="sv-SE" dirty="0"/>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61998" y="2407521"/>
            <a:ext cx="5191993"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6140310"/>
            <a:ext cx="5205413" cy="260350"/>
          </a:xfrm>
        </p:spPr>
        <p:txBody>
          <a:bodyPr/>
          <a:lstStyle>
            <a:lvl1pPr marL="0" indent="0">
              <a:lnSpc>
                <a:spcPct val="100000"/>
              </a:lnSpc>
              <a:spcBef>
                <a:spcPts val="0"/>
              </a:spcBef>
              <a:buFontTx/>
              <a:buNone/>
              <a:defRPr sz="1000"/>
            </a:lvl1pPr>
          </a:lstStyle>
          <a:p>
            <a:pPr lvl="0"/>
            <a:r>
              <a:rPr lang="sv-SE" dirty="0"/>
              <a:t>Bildtext</a:t>
            </a:r>
          </a:p>
        </p:txBody>
      </p:sp>
      <p:sp>
        <p:nvSpPr>
          <p:cNvPr id="5" name="Platshållare för innehåll 2">
            <a:extLst>
              <a:ext uri="{FF2B5EF4-FFF2-40B4-BE49-F238E27FC236}">
                <a16:creationId xmlns:a16="http://schemas.microsoft.com/office/drawing/2014/main" id="{7C6F9F6A-5EE1-426E-AAF4-F9163894A515}"/>
              </a:ext>
            </a:extLst>
          </p:cNvPr>
          <p:cNvSpPr>
            <a:spLocks noGrp="1"/>
          </p:cNvSpPr>
          <p:nvPr>
            <p:ph idx="10"/>
          </p:nvPr>
        </p:nvSpPr>
        <p:spPr>
          <a:xfrm>
            <a:off x="6231083" y="2407521"/>
            <a:ext cx="5198919"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10" name="Platshållare för text 8">
            <a:extLst>
              <a:ext uri="{FF2B5EF4-FFF2-40B4-BE49-F238E27FC236}">
                <a16:creationId xmlns:a16="http://schemas.microsoft.com/office/drawing/2014/main" id="{02F528CE-D42C-4F3A-A140-BC71A68198D5}"/>
              </a:ext>
            </a:extLst>
          </p:cNvPr>
          <p:cNvSpPr>
            <a:spLocks noGrp="1"/>
          </p:cNvSpPr>
          <p:nvPr>
            <p:ph type="body" sz="quarter" idx="12" hasCustomPrompt="1"/>
          </p:nvPr>
        </p:nvSpPr>
        <p:spPr>
          <a:xfrm>
            <a:off x="6219234" y="6140310"/>
            <a:ext cx="5205413" cy="260350"/>
          </a:xfrm>
        </p:spPr>
        <p:txBody>
          <a:bodyPr/>
          <a:lstStyle>
            <a:lvl1pPr marL="0" indent="0">
              <a:lnSpc>
                <a:spcPct val="100000"/>
              </a:lnSpc>
              <a:spcBef>
                <a:spcPts val="0"/>
              </a:spcBef>
              <a:buFontTx/>
              <a:buNone/>
              <a:defRPr sz="1000"/>
            </a:lvl1pPr>
          </a:lstStyle>
          <a:p>
            <a:pPr lvl="0"/>
            <a:r>
              <a:rPr lang="sv-SE"/>
              <a:t>Bildtext</a:t>
            </a:r>
          </a:p>
        </p:txBody>
      </p:sp>
    </p:spTree>
    <p:extLst>
      <p:ext uri="{BB962C8B-B14F-4D97-AF65-F5344CB8AC3E}">
        <p14:creationId xmlns:p14="http://schemas.microsoft.com/office/powerpoint/2010/main" val="4287613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Rubrik och tabell eller diagram">
    <p:spTree>
      <p:nvGrpSpPr>
        <p:cNvPr id="1" name=""/>
        <p:cNvGrpSpPr/>
        <p:nvPr/>
      </p:nvGrpSpPr>
      <p:grpSpPr>
        <a:xfrm>
          <a:off x="0" y="0"/>
          <a:ext cx="0" cy="0"/>
          <a:chOff x="0" y="0"/>
          <a:chExt cx="0" cy="0"/>
        </a:xfrm>
      </p:grpSpPr>
      <p:sp>
        <p:nvSpPr>
          <p:cNvPr id="4" name="Platshållare för text 8">
            <a:extLst>
              <a:ext uri="{FF2B5EF4-FFF2-40B4-BE49-F238E27FC236}">
                <a16:creationId xmlns:a16="http://schemas.microsoft.com/office/drawing/2014/main" id="{72F526EF-00E3-1C7B-2CC1-97129E97A087}"/>
              </a:ext>
            </a:extLst>
          </p:cNvPr>
          <p:cNvSpPr>
            <a:spLocks noGrp="1"/>
          </p:cNvSpPr>
          <p:nvPr>
            <p:ph type="body" sz="quarter" idx="11" hasCustomPrompt="1"/>
          </p:nvPr>
        </p:nvSpPr>
        <p:spPr>
          <a:xfrm>
            <a:off x="766764" y="5791060"/>
            <a:ext cx="10642454" cy="565200"/>
          </a:xfrm>
        </p:spPr>
        <p:txBody>
          <a:bodyPr anchor="ctr"/>
          <a:lstStyle>
            <a:lvl1pPr marL="0" indent="0">
              <a:lnSpc>
                <a:spcPct val="100000"/>
              </a:lnSpc>
              <a:spcBef>
                <a:spcPts val="0"/>
              </a:spcBef>
              <a:buFontTx/>
              <a:buNone/>
              <a:defRPr sz="1800" b="0"/>
            </a:lvl1pPr>
          </a:lstStyle>
          <a:p>
            <a:pPr marL="0" marR="0" lvl="0" indent="0" algn="l" defTabSz="914400" rtl="0" eaLnBrk="1" fontAlgn="auto" latinLnBrk="0" hangingPunct="1">
              <a:lnSpc>
                <a:spcPct val="100000"/>
              </a:lnSpc>
              <a:spcBef>
                <a:spcPts val="0"/>
              </a:spcBef>
              <a:spcAft>
                <a:spcPts val="0"/>
              </a:spcAft>
              <a:buClrTx/>
              <a:buSzPct val="90000"/>
              <a:buFontTx/>
              <a:buNone/>
              <a:tabLst/>
              <a:defRPr/>
            </a:pPr>
            <a:r>
              <a:rPr lang="sv-SE" dirty="0"/>
              <a:t>Tabell/diagram XX. Text som kort förklarar innehållet i tabellen eller diagrammet.</a:t>
            </a:r>
          </a:p>
        </p:txBody>
      </p:sp>
      <p:sp>
        <p:nvSpPr>
          <p:cNvPr id="5" name="Platshållare för innehåll 2">
            <a:extLst>
              <a:ext uri="{FF2B5EF4-FFF2-40B4-BE49-F238E27FC236}">
                <a16:creationId xmlns:a16="http://schemas.microsoft.com/office/drawing/2014/main" id="{24C37A10-88DB-9360-448A-20639F3D6A06}"/>
              </a:ext>
            </a:extLst>
          </p:cNvPr>
          <p:cNvSpPr>
            <a:spLocks noGrp="1"/>
          </p:cNvSpPr>
          <p:nvPr>
            <p:ph idx="1" hasCustomPrompt="1"/>
          </p:nvPr>
        </p:nvSpPr>
        <p:spPr>
          <a:xfrm>
            <a:off x="766763" y="1952626"/>
            <a:ext cx="10642454" cy="3547228"/>
          </a:xfrm>
        </p:spPr>
        <p:txBody>
          <a:bodyPr/>
          <a:lstStyle>
            <a:lvl1pPr marL="0" indent="0">
              <a:buNone/>
              <a:defRPr/>
            </a:lvl1pPr>
          </a:lstStyle>
          <a:p>
            <a:pPr lvl="0"/>
            <a:r>
              <a:rPr lang="sv-SE" dirty="0"/>
              <a:t>Platshållare för tabell eller diagram</a:t>
            </a:r>
          </a:p>
        </p:txBody>
      </p:sp>
      <p:sp>
        <p:nvSpPr>
          <p:cNvPr id="7" name="Rubrik 1">
            <a:extLst>
              <a:ext uri="{FF2B5EF4-FFF2-40B4-BE49-F238E27FC236}">
                <a16:creationId xmlns:a16="http://schemas.microsoft.com/office/drawing/2014/main" id="{645A8886-10A5-7F0F-9E0A-F9BCBACC7225}"/>
              </a:ext>
            </a:extLst>
          </p:cNvPr>
          <p:cNvSpPr>
            <a:spLocks noGrp="1"/>
          </p:cNvSpPr>
          <p:nvPr>
            <p:ph type="title"/>
          </p:nvPr>
        </p:nvSpPr>
        <p:spPr>
          <a:xfrm>
            <a:off x="766763" y="1226129"/>
            <a:ext cx="10642454" cy="457200"/>
          </a:xfrm>
        </p:spPr>
        <p:txBody>
          <a:bodyPr anchor="t"/>
          <a:lstStyle/>
          <a:p>
            <a:r>
              <a:rPr lang="en-US"/>
              <a:t>Click to edit Master title style</a:t>
            </a:r>
            <a:endParaRPr lang="sv-SE" dirty="0"/>
          </a:p>
        </p:txBody>
      </p:sp>
    </p:spTree>
    <p:extLst>
      <p:ext uri="{BB962C8B-B14F-4D97-AF65-F5344CB8AC3E}">
        <p14:creationId xmlns:p14="http://schemas.microsoft.com/office/powerpoint/2010/main" val="2304335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23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 objekt ">
    <p:spTree>
      <p:nvGrpSpPr>
        <p:cNvPr id="1" name=""/>
        <p:cNvGrpSpPr/>
        <p:nvPr/>
      </p:nvGrpSpPr>
      <p:grpSpPr>
        <a:xfrm>
          <a:off x="0" y="0"/>
          <a:ext cx="0" cy="0"/>
          <a:chOff x="0" y="0"/>
          <a:chExt cx="0" cy="0"/>
        </a:xfrm>
      </p:grpSpPr>
      <p:sp>
        <p:nvSpPr>
          <p:cNvPr id="14" name="Platshållare för innehåll 11">
            <a:extLst>
              <a:ext uri="{FF2B5EF4-FFF2-40B4-BE49-F238E27FC236}">
                <a16:creationId xmlns:a16="http://schemas.microsoft.com/office/drawing/2014/main" id="{CFA737C2-22B0-4972-A655-E0EBC3CE4BE8}"/>
              </a:ext>
            </a:extLst>
          </p:cNvPr>
          <p:cNvSpPr>
            <a:spLocks noGrp="1"/>
          </p:cNvSpPr>
          <p:nvPr>
            <p:ph sz="quarter" idx="16" hasCustomPrompt="1"/>
          </p:nvPr>
        </p:nvSpPr>
        <p:spPr>
          <a:xfrm>
            <a:off x="768927" y="3917105"/>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
        <p:nvSpPr>
          <p:cNvPr id="12" name="Platshållare för innehåll 11">
            <a:extLst>
              <a:ext uri="{FF2B5EF4-FFF2-40B4-BE49-F238E27FC236}">
                <a16:creationId xmlns:a16="http://schemas.microsoft.com/office/drawing/2014/main" id="{9B70EFF5-103B-40E9-9FCD-4568DC92A59B}"/>
              </a:ext>
            </a:extLst>
          </p:cNvPr>
          <p:cNvSpPr>
            <a:spLocks noGrp="1"/>
          </p:cNvSpPr>
          <p:nvPr>
            <p:ph sz="quarter" idx="14" hasCustomPrompt="1"/>
          </p:nvPr>
        </p:nvSpPr>
        <p:spPr>
          <a:xfrm>
            <a:off x="6238541" y="1278080"/>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
        <p:nvSpPr>
          <p:cNvPr id="7" name="Platshållare för innehåll 11">
            <a:extLst>
              <a:ext uri="{FF2B5EF4-FFF2-40B4-BE49-F238E27FC236}">
                <a16:creationId xmlns:a16="http://schemas.microsoft.com/office/drawing/2014/main" id="{D77B211B-F194-4A43-BF7A-62F518DA6C4E}"/>
              </a:ext>
            </a:extLst>
          </p:cNvPr>
          <p:cNvSpPr>
            <a:spLocks noGrp="1"/>
          </p:cNvSpPr>
          <p:nvPr>
            <p:ph sz="quarter" idx="12" hasCustomPrompt="1"/>
          </p:nvPr>
        </p:nvSpPr>
        <p:spPr>
          <a:xfrm>
            <a:off x="768927" y="1278080"/>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
        <p:nvSpPr>
          <p:cNvPr id="16" name="Platshållare för innehåll 11">
            <a:extLst>
              <a:ext uri="{FF2B5EF4-FFF2-40B4-BE49-F238E27FC236}">
                <a16:creationId xmlns:a16="http://schemas.microsoft.com/office/drawing/2014/main" id="{305AD0E1-5ECD-4AE7-B74F-E4C33179C4AF}"/>
              </a:ext>
            </a:extLst>
          </p:cNvPr>
          <p:cNvSpPr>
            <a:spLocks noGrp="1"/>
          </p:cNvSpPr>
          <p:nvPr>
            <p:ph sz="quarter" idx="18" hasCustomPrompt="1"/>
          </p:nvPr>
        </p:nvSpPr>
        <p:spPr>
          <a:xfrm>
            <a:off x="6238541" y="3917105"/>
            <a:ext cx="5195455" cy="2556024"/>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sv-SE" dirty="0"/>
              <a:t>Välj objekt</a:t>
            </a:r>
          </a:p>
        </p:txBody>
      </p:sp>
    </p:spTree>
    <p:extLst>
      <p:ext uri="{BB962C8B-B14F-4D97-AF65-F5344CB8AC3E}">
        <p14:creationId xmlns:p14="http://schemas.microsoft.com/office/powerpoint/2010/main" val="1265214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 bilder">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3573754"/>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1" name="Platshållare för text 8">
            <a:extLst>
              <a:ext uri="{FF2B5EF4-FFF2-40B4-BE49-F238E27FC236}">
                <a16:creationId xmlns:a16="http://schemas.microsoft.com/office/drawing/2014/main" id="{05FC7AEF-5E77-4E7B-90F2-4920904C6E8C}"/>
              </a:ext>
            </a:extLst>
          </p:cNvPr>
          <p:cNvSpPr>
            <a:spLocks noGrp="1"/>
          </p:cNvSpPr>
          <p:nvPr>
            <p:ph type="body" sz="quarter" idx="13" hasCustomPrompt="1"/>
          </p:nvPr>
        </p:nvSpPr>
        <p:spPr>
          <a:xfrm>
            <a:off x="6228439" y="3573754"/>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3" name="Platshållare för text 8">
            <a:extLst>
              <a:ext uri="{FF2B5EF4-FFF2-40B4-BE49-F238E27FC236}">
                <a16:creationId xmlns:a16="http://schemas.microsoft.com/office/drawing/2014/main" id="{1864F0BA-6C86-464C-8797-E2A18CE9C27B}"/>
              </a:ext>
            </a:extLst>
          </p:cNvPr>
          <p:cNvSpPr>
            <a:spLocks noGrp="1"/>
          </p:cNvSpPr>
          <p:nvPr>
            <p:ph type="body" sz="quarter" idx="15" hasCustomPrompt="1"/>
          </p:nvPr>
        </p:nvSpPr>
        <p:spPr>
          <a:xfrm>
            <a:off x="758825" y="6212779"/>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5" name="Platshållare för text 8">
            <a:extLst>
              <a:ext uri="{FF2B5EF4-FFF2-40B4-BE49-F238E27FC236}">
                <a16:creationId xmlns:a16="http://schemas.microsoft.com/office/drawing/2014/main" id="{9CF59FF9-6AD4-4F26-B597-EC8568D9F523}"/>
              </a:ext>
            </a:extLst>
          </p:cNvPr>
          <p:cNvSpPr>
            <a:spLocks noGrp="1"/>
          </p:cNvSpPr>
          <p:nvPr>
            <p:ph type="body" sz="quarter" idx="17" hasCustomPrompt="1"/>
          </p:nvPr>
        </p:nvSpPr>
        <p:spPr>
          <a:xfrm>
            <a:off x="6228439" y="6212779"/>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7" name="Platshållare för bild 2">
            <a:extLst>
              <a:ext uri="{FF2B5EF4-FFF2-40B4-BE49-F238E27FC236}">
                <a16:creationId xmlns:a16="http://schemas.microsoft.com/office/drawing/2014/main" id="{D8502A16-AA19-4E0B-AD6C-FDF13805494A}"/>
              </a:ext>
            </a:extLst>
          </p:cNvPr>
          <p:cNvSpPr>
            <a:spLocks noGrp="1"/>
          </p:cNvSpPr>
          <p:nvPr>
            <p:ph type="pic" sz="quarter" idx="19" hasCustomPrompt="1"/>
          </p:nvPr>
        </p:nvSpPr>
        <p:spPr>
          <a:xfrm>
            <a:off x="776288" y="1273843"/>
            <a:ext cx="5187950" cy="2233613"/>
          </a:xfrm>
        </p:spPr>
        <p:txBody>
          <a:bodyPr/>
          <a:lstStyle>
            <a:lvl1pPr marL="0" indent="0" algn="ctr">
              <a:buNone/>
              <a:defRPr sz="1600"/>
            </a:lvl1pPr>
          </a:lstStyle>
          <a:p>
            <a:r>
              <a:rPr lang="sv-SE" dirty="0"/>
              <a:t>Plats för bild</a:t>
            </a:r>
          </a:p>
        </p:txBody>
      </p:sp>
      <p:sp>
        <p:nvSpPr>
          <p:cNvPr id="20" name="Platshållare för bild 2">
            <a:extLst>
              <a:ext uri="{FF2B5EF4-FFF2-40B4-BE49-F238E27FC236}">
                <a16:creationId xmlns:a16="http://schemas.microsoft.com/office/drawing/2014/main" id="{4F423E97-AED0-44CF-8D1B-7830CB26F377}"/>
              </a:ext>
            </a:extLst>
          </p:cNvPr>
          <p:cNvSpPr>
            <a:spLocks noGrp="1"/>
          </p:cNvSpPr>
          <p:nvPr>
            <p:ph type="pic" sz="quarter" idx="20" hasCustomPrompt="1"/>
          </p:nvPr>
        </p:nvSpPr>
        <p:spPr>
          <a:xfrm>
            <a:off x="6226595" y="1273843"/>
            <a:ext cx="5187950" cy="2233613"/>
          </a:xfrm>
        </p:spPr>
        <p:txBody>
          <a:bodyPr/>
          <a:lstStyle>
            <a:lvl1pPr marL="0" indent="0" algn="ctr">
              <a:buNone/>
              <a:defRPr sz="1600"/>
            </a:lvl1pPr>
          </a:lstStyle>
          <a:p>
            <a:r>
              <a:rPr lang="sv-SE" dirty="0"/>
              <a:t>Plats för bild</a:t>
            </a:r>
          </a:p>
        </p:txBody>
      </p:sp>
      <p:sp>
        <p:nvSpPr>
          <p:cNvPr id="23" name="Platshållare för bild 2">
            <a:extLst>
              <a:ext uri="{FF2B5EF4-FFF2-40B4-BE49-F238E27FC236}">
                <a16:creationId xmlns:a16="http://schemas.microsoft.com/office/drawing/2014/main" id="{1F062928-8BD1-4CA5-AA20-E60D0F7671CC}"/>
              </a:ext>
            </a:extLst>
          </p:cNvPr>
          <p:cNvSpPr>
            <a:spLocks noGrp="1"/>
          </p:cNvSpPr>
          <p:nvPr>
            <p:ph type="pic" sz="quarter" idx="21" hasCustomPrompt="1"/>
          </p:nvPr>
        </p:nvSpPr>
        <p:spPr>
          <a:xfrm>
            <a:off x="776288" y="3908808"/>
            <a:ext cx="5187950" cy="2233613"/>
          </a:xfrm>
        </p:spPr>
        <p:txBody>
          <a:bodyPr/>
          <a:lstStyle>
            <a:lvl1pPr marL="0" indent="0" algn="ctr">
              <a:buNone/>
              <a:defRPr sz="1600"/>
            </a:lvl1pPr>
          </a:lstStyle>
          <a:p>
            <a:r>
              <a:rPr lang="sv-SE" dirty="0"/>
              <a:t>Plats för bild</a:t>
            </a:r>
          </a:p>
        </p:txBody>
      </p:sp>
      <p:sp>
        <p:nvSpPr>
          <p:cNvPr id="24" name="Platshållare för bild 2">
            <a:extLst>
              <a:ext uri="{FF2B5EF4-FFF2-40B4-BE49-F238E27FC236}">
                <a16:creationId xmlns:a16="http://schemas.microsoft.com/office/drawing/2014/main" id="{BEE2F423-B0EB-442A-AC1F-47493895D003}"/>
              </a:ext>
            </a:extLst>
          </p:cNvPr>
          <p:cNvSpPr>
            <a:spLocks noGrp="1"/>
          </p:cNvSpPr>
          <p:nvPr>
            <p:ph type="pic" sz="quarter" idx="22" hasCustomPrompt="1"/>
          </p:nvPr>
        </p:nvSpPr>
        <p:spPr>
          <a:xfrm>
            <a:off x="6226595" y="3908808"/>
            <a:ext cx="5187950" cy="2233613"/>
          </a:xfrm>
        </p:spPr>
        <p:txBody>
          <a:bodyPr/>
          <a:lstStyle>
            <a:lvl1pPr marL="0" indent="0" algn="ctr">
              <a:buNone/>
              <a:defRPr sz="1600"/>
            </a:lvl1pPr>
          </a:lstStyle>
          <a:p>
            <a:r>
              <a:rPr lang="sv-SE" dirty="0"/>
              <a:t>Plats för bild</a:t>
            </a:r>
          </a:p>
        </p:txBody>
      </p:sp>
    </p:spTree>
    <p:extLst>
      <p:ext uri="{BB962C8B-B14F-4D97-AF65-F5344CB8AC3E}">
        <p14:creationId xmlns:p14="http://schemas.microsoft.com/office/powerpoint/2010/main" val="1781999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Helbild – vit">
    <p:bg>
      <p:bgRef idx="1001">
        <a:schemeClr val="bg1"/>
      </p:bgRef>
    </p:bg>
    <p:spTree>
      <p:nvGrpSpPr>
        <p:cNvPr id="1" name=""/>
        <p:cNvGrpSpPr/>
        <p:nvPr/>
      </p:nvGrpSpPr>
      <p:grpSpPr>
        <a:xfrm>
          <a:off x="0" y="0"/>
          <a:ext cx="0" cy="0"/>
          <a:chOff x="0" y="0"/>
          <a:chExt cx="0" cy="0"/>
        </a:xfrm>
      </p:grpSpPr>
      <p:sp>
        <p:nvSpPr>
          <p:cNvPr id="9" name="Platshållare för innehåll 11">
            <a:extLst>
              <a:ext uri="{FF2B5EF4-FFF2-40B4-BE49-F238E27FC236}">
                <a16:creationId xmlns:a16="http://schemas.microsoft.com/office/drawing/2014/main" id="{A605C91C-2FA0-4F48-AE1F-51A62A2BF56B}"/>
              </a:ext>
            </a:extLst>
          </p:cNvPr>
          <p:cNvSpPr>
            <a:spLocks noGrp="1"/>
          </p:cNvSpPr>
          <p:nvPr>
            <p:ph sz="quarter" idx="11" hasCustomPrompt="1"/>
          </p:nvPr>
        </p:nvSpPr>
        <p:spPr>
          <a:xfrm>
            <a:off x="0" y="0"/>
            <a:ext cx="12192000" cy="6858000"/>
          </a:xfrm>
        </p:spPr>
        <p:txBody>
          <a:bodyPr tIns="2088000"/>
          <a:lstStyle>
            <a:lvl1pPr marL="0" indent="0" algn="ctr">
              <a:buNone/>
              <a:defRPr sz="2000"/>
            </a:lvl1pPr>
            <a:lvl2pPr algn="ctr">
              <a:defRPr/>
            </a:lvl2pPr>
            <a:lvl3pPr algn="ctr">
              <a:defRPr/>
            </a:lvl3pPr>
            <a:lvl4pPr algn="ctr">
              <a:defRPr/>
            </a:lvl4pPr>
            <a:lvl5pPr algn="ctr">
              <a:defRPr/>
            </a:lvl5pPr>
          </a:lstStyle>
          <a:p>
            <a:pPr lvl="0"/>
            <a:r>
              <a:rPr lang="sv-SE"/>
              <a:t>Bild/Film</a:t>
            </a:r>
          </a:p>
        </p:txBody>
      </p:sp>
      <p:pic>
        <p:nvPicPr>
          <p:cNvPr id="30" name="Bildobjekt 29">
            <a:extLst>
              <a:ext uri="{FF2B5EF4-FFF2-40B4-BE49-F238E27FC236}">
                <a16:creationId xmlns:a16="http://schemas.microsoft.com/office/drawing/2014/main" id="{AF643BAA-E40A-4F4E-AE25-F98D6F0C570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7" y="872"/>
            <a:ext cx="1019908" cy="1019908"/>
          </a:xfrm>
          <a:prstGeom prst="rect">
            <a:avLst/>
          </a:prstGeom>
          <a:noFill/>
        </p:spPr>
      </p:pic>
    </p:spTree>
    <p:extLst>
      <p:ext uri="{BB962C8B-B14F-4D97-AF65-F5344CB8AC3E}">
        <p14:creationId xmlns:p14="http://schemas.microsoft.com/office/powerpoint/2010/main" val="18238437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Helbild – svar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44EC2FD-BC9A-48B1-8311-548D1332431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0" name="Platshållare för innehåll 11">
            <a:extLst>
              <a:ext uri="{FF2B5EF4-FFF2-40B4-BE49-F238E27FC236}">
                <a16:creationId xmlns:a16="http://schemas.microsoft.com/office/drawing/2014/main" id="{9CE3A454-2A74-593C-C3C4-60BA25866FD0}"/>
              </a:ext>
            </a:extLst>
          </p:cNvPr>
          <p:cNvSpPr>
            <a:spLocks noGrp="1"/>
          </p:cNvSpPr>
          <p:nvPr>
            <p:ph sz="quarter" idx="11" hasCustomPrompt="1"/>
          </p:nvPr>
        </p:nvSpPr>
        <p:spPr>
          <a:xfrm>
            <a:off x="0" y="0"/>
            <a:ext cx="12192000" cy="6858000"/>
          </a:xfrm>
        </p:spPr>
        <p:txBody>
          <a:bodyPr tIns="2088000"/>
          <a:lstStyle>
            <a:lvl1pPr marL="0" indent="0" algn="ctr">
              <a:buNone/>
              <a:defRPr sz="2000">
                <a:solidFill>
                  <a:schemeClr val="bg1"/>
                </a:solidFill>
              </a:defRPr>
            </a:lvl1pPr>
            <a:lvl2pPr algn="ctr">
              <a:defRPr/>
            </a:lvl2pPr>
            <a:lvl3pPr algn="ctr">
              <a:defRPr/>
            </a:lvl3pPr>
            <a:lvl4pPr algn="ctr">
              <a:defRPr/>
            </a:lvl4pPr>
            <a:lvl5pPr algn="ctr">
              <a:defRPr/>
            </a:lvl5pPr>
          </a:lstStyle>
          <a:p>
            <a:pPr lvl="0"/>
            <a:r>
              <a:rPr lang="sv-SE" dirty="0"/>
              <a:t>Bild/Film</a:t>
            </a:r>
          </a:p>
        </p:txBody>
      </p:sp>
    </p:spTree>
    <p:extLst>
      <p:ext uri="{BB962C8B-B14F-4D97-AF65-F5344CB8AC3E}">
        <p14:creationId xmlns:p14="http://schemas.microsoft.com/office/powerpoint/2010/main" val="1661807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Mellanrubrik svart sida">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44EC2FD-BC9A-48B1-8311-548D1332431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1524000" y="2235200"/>
            <a:ext cx="9144000" cy="2387600"/>
          </a:xfrm>
        </p:spPr>
        <p:txBody>
          <a:bodyPr anchor="ctr"/>
          <a:lstStyle>
            <a:lvl1pPr algn="ctr">
              <a:lnSpc>
                <a:spcPts val="5600"/>
              </a:lnSpc>
              <a:defRPr sz="4600">
                <a:solidFill>
                  <a:schemeClr val="bg1"/>
                </a:solidFill>
              </a:defRPr>
            </a:lvl1pPr>
          </a:lstStyle>
          <a:p>
            <a:r>
              <a:rPr lang="sv-SE"/>
              <a:t>Mellanrubrik</a:t>
            </a:r>
          </a:p>
        </p:txBody>
      </p:sp>
      <p:grpSp>
        <p:nvGrpSpPr>
          <p:cNvPr id="16" name="Grupp 15">
            <a:extLst>
              <a:ext uri="{FF2B5EF4-FFF2-40B4-BE49-F238E27FC236}">
                <a16:creationId xmlns:a16="http://schemas.microsoft.com/office/drawing/2014/main" id="{94A9C963-ED04-41BD-8D28-415BB3BACE33}"/>
              </a:ext>
              <a:ext uri="{C183D7F6-B498-43B3-948B-1728B52AA6E4}">
                <adec:decorative xmlns:adec="http://schemas.microsoft.com/office/drawing/2017/decorative" val="1"/>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3924142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Avslutande sid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hasCustomPrompt="1"/>
          </p:nvPr>
        </p:nvSpPr>
        <p:spPr>
          <a:xfrm>
            <a:off x="766763" y="887104"/>
            <a:ext cx="8169419" cy="1529246"/>
          </a:xfrm>
        </p:spPr>
        <p:txBody>
          <a:bodyPr/>
          <a:lstStyle>
            <a:lvl1pPr>
              <a:defRPr/>
            </a:lvl1pPr>
          </a:lstStyle>
          <a:p>
            <a:r>
              <a:rPr lang="sv-SE" dirty="0"/>
              <a:t>Tack för uppmärksamheten!</a:t>
            </a:r>
          </a:p>
        </p:txBody>
      </p:sp>
      <p:sp>
        <p:nvSpPr>
          <p:cNvPr id="7" name="Platshållare för text 6">
            <a:extLst>
              <a:ext uri="{FF2B5EF4-FFF2-40B4-BE49-F238E27FC236}">
                <a16:creationId xmlns:a16="http://schemas.microsoft.com/office/drawing/2014/main" id="{1DA38726-4B59-42B1-BEB5-BAF39E474F7C}"/>
              </a:ext>
            </a:extLst>
          </p:cNvPr>
          <p:cNvSpPr>
            <a:spLocks noGrp="1"/>
          </p:cNvSpPr>
          <p:nvPr>
            <p:ph type="body" sz="quarter" idx="10" hasCustomPrompt="1"/>
          </p:nvPr>
        </p:nvSpPr>
        <p:spPr>
          <a:xfrm>
            <a:off x="770055" y="3195449"/>
            <a:ext cx="6490554" cy="2427429"/>
          </a:xfrm>
        </p:spPr>
        <p:txBody>
          <a:bodyPr/>
          <a:lstStyle>
            <a:lvl1pPr marL="0" indent="0">
              <a:lnSpc>
                <a:spcPct val="100000"/>
              </a:lnSpc>
              <a:spcBef>
                <a:spcPts val="0"/>
              </a:spcBef>
              <a:buNone/>
              <a:defRPr sz="1600"/>
            </a:lvl1pPr>
          </a:lstStyle>
          <a:p>
            <a:pPr lvl="0"/>
            <a:r>
              <a:rPr lang="sv-SE" dirty="0"/>
              <a:t>Namn, organisation, telefonnummer, e-postadress, webbadress etc.</a:t>
            </a:r>
          </a:p>
        </p:txBody>
      </p:sp>
      <p:pic>
        <p:nvPicPr>
          <p:cNvPr id="4" name="Bildobjekt 3" descr="Ordbild med SLU:s löfte: Science and education for sustainable Life">
            <a:extLst>
              <a:ext uri="{FF2B5EF4-FFF2-40B4-BE49-F238E27FC236}">
                <a16:creationId xmlns:a16="http://schemas.microsoft.com/office/drawing/2014/main" id="{161E3A8A-3263-4EE6-96EF-548DE911957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033200" y="7200"/>
            <a:ext cx="2250000" cy="6824702"/>
          </a:xfrm>
          <a:prstGeom prst="rect">
            <a:avLst/>
          </a:prstGeom>
        </p:spPr>
      </p:pic>
      <p:sp>
        <p:nvSpPr>
          <p:cNvPr id="11" name="Platshållare för text 6">
            <a:extLst>
              <a:ext uri="{FF2B5EF4-FFF2-40B4-BE49-F238E27FC236}">
                <a16:creationId xmlns:a16="http://schemas.microsoft.com/office/drawing/2014/main" id="{732D95E5-095E-4AF8-A88F-8D008694B3C7}"/>
              </a:ext>
            </a:extLst>
          </p:cNvPr>
          <p:cNvSpPr>
            <a:spLocks noGrp="1"/>
          </p:cNvSpPr>
          <p:nvPr>
            <p:ph type="body" sz="quarter" idx="12" hasCustomPrompt="1"/>
          </p:nvPr>
        </p:nvSpPr>
        <p:spPr>
          <a:xfrm>
            <a:off x="770055" y="2868783"/>
            <a:ext cx="6490554" cy="291089"/>
          </a:xfrm>
        </p:spPr>
        <p:txBody>
          <a:bodyPr anchor="b"/>
          <a:lstStyle>
            <a:lvl1pPr marL="0" indent="0">
              <a:lnSpc>
                <a:spcPts val="2400"/>
              </a:lnSpc>
              <a:spcBef>
                <a:spcPts val="0"/>
              </a:spcBef>
              <a:buNone/>
              <a:defRPr sz="1600"/>
            </a:lvl1pPr>
          </a:lstStyle>
          <a:p>
            <a:r>
              <a:rPr lang="sv-SE" sz="1600" dirty="0"/>
              <a:t>KONTAKTUPPGIFTER</a:t>
            </a:r>
          </a:p>
        </p:txBody>
      </p:sp>
    </p:spTree>
    <p:extLst>
      <p:ext uri="{BB962C8B-B14F-4D97-AF65-F5344CB8AC3E}">
        <p14:creationId xmlns:p14="http://schemas.microsoft.com/office/powerpoint/2010/main" val="550858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Rectangle 4"/>
          <p:cNvSpPr>
            <a:spLocks noGrp="1" noChangeArrowheads="1"/>
          </p:cNvSpPr>
          <p:nvPr>
            <p:ph type="dt" sz="half" idx="10"/>
          </p:nvPr>
        </p:nvSpPr>
        <p:spPr>
          <a:ln/>
        </p:spPr>
        <p:txBody>
          <a:bodyPr/>
          <a:lstStyle>
            <a:lvl1pPr>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2125360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image" Target="../media/image1.emf"/><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19" Type="http://schemas.openxmlformats.org/officeDocument/2006/relationships/theme" Target="../theme/theme4.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image" Target="../media/image1.emf"/><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10" Type="http://schemas.openxmlformats.org/officeDocument/2006/relationships/slideLayout" Target="../slideLayouts/slideLayout70.xml"/><Relationship Id="rId19" Type="http://schemas.openxmlformats.org/officeDocument/2006/relationships/theme" Target="../theme/theme5.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slideLayout" Target="../slideLayouts/slideLayout96.xml"/><Relationship Id="rId3" Type="http://schemas.openxmlformats.org/officeDocument/2006/relationships/slideLayout" Target="../slideLayouts/slideLayout81.xml"/><Relationship Id="rId21" Type="http://schemas.openxmlformats.org/officeDocument/2006/relationships/image" Target="../media/image1.emf"/><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20" Type="http://schemas.openxmlformats.org/officeDocument/2006/relationships/theme" Target="../theme/theme6.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10" Type="http://schemas.openxmlformats.org/officeDocument/2006/relationships/slideLayout" Target="../slideLayouts/slideLayout88.xml"/><Relationship Id="rId19" Type="http://schemas.openxmlformats.org/officeDocument/2006/relationships/slideLayout" Target="../slideLayouts/slideLayout97.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D002A85-B127-475E-ADC4-27F8DC22C10A}"/>
              </a:ext>
            </a:extLst>
          </p:cNvPr>
          <p:cNvSpPr>
            <a:spLocks noGrp="1"/>
          </p:cNvSpPr>
          <p:nvPr>
            <p:ph type="title"/>
          </p:nvPr>
        </p:nvSpPr>
        <p:spPr>
          <a:xfrm>
            <a:off x="755072" y="800100"/>
            <a:ext cx="10515600" cy="880197"/>
          </a:xfrm>
          <a:prstGeom prst="rect">
            <a:avLst/>
          </a:prstGeom>
        </p:spPr>
        <p:txBody>
          <a:bodyPr vert="horz" lIns="0" tIns="0" rIns="0" bIns="0" rtlCol="0" anchor="b" anchorCtr="0">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58FD374E-AE23-4243-BB8A-E206234C6623}"/>
              </a:ext>
            </a:extLst>
          </p:cNvPr>
          <p:cNvSpPr>
            <a:spLocks noGrp="1"/>
          </p:cNvSpPr>
          <p:nvPr>
            <p:ph type="body" idx="1"/>
          </p:nvPr>
        </p:nvSpPr>
        <p:spPr>
          <a:xfrm>
            <a:off x="755072" y="1960708"/>
            <a:ext cx="10515600" cy="435133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10" name="Bildobjekt 9" descr="SLU:s logotyp.">
            <a:extLst>
              <a:ext uri="{FF2B5EF4-FFF2-40B4-BE49-F238E27FC236}">
                <a16:creationId xmlns:a16="http://schemas.microsoft.com/office/drawing/2014/main" id="{6CBB460D-1B7A-4441-A3D9-64BD73112B98}"/>
              </a:ext>
            </a:extLst>
          </p:cNvPr>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a:off x="260072" y="258978"/>
            <a:ext cx="503569" cy="506904"/>
          </a:xfrm>
          <a:prstGeom prst="rect">
            <a:avLst/>
          </a:prstGeom>
        </p:spPr>
      </p:pic>
    </p:spTree>
    <p:extLst>
      <p:ext uri="{BB962C8B-B14F-4D97-AF65-F5344CB8AC3E}">
        <p14:creationId xmlns:p14="http://schemas.microsoft.com/office/powerpoint/2010/main" val="39504629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8" r:id="rId12"/>
    <p:sldLayoutId id="2147483673" r:id="rId13"/>
    <p:sldLayoutId id="2147483674" r:id="rId14"/>
    <p:sldLayoutId id="2147483672" r:id="rId15"/>
    <p:sldLayoutId id="2147483675" r:id="rId16"/>
    <p:sldLayoutId id="2147483676" r:id="rId17"/>
    <p:sldLayoutId id="2147483677" r:id="rId18"/>
    <p:sldLayoutId id="2147483704"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ts val="3600"/>
        </a:lnSpc>
        <a:spcBef>
          <a:spcPct val="0"/>
        </a:spcBef>
        <a:buNone/>
        <a:defRPr sz="3400" b="1" kern="1200">
          <a:solidFill>
            <a:schemeClr val="tx1"/>
          </a:solidFill>
          <a:latin typeface="+mj-lt"/>
          <a:ea typeface="+mj-ea"/>
          <a:cs typeface="+mj-cs"/>
        </a:defRPr>
      </a:lvl1pPr>
    </p:titleStyle>
    <p:body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E8FFD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sv-SE"/>
              <a:t>Klicka här för att ändra format på bakgrundsrubriken</a:t>
            </a:r>
          </a:p>
        </p:txBody>
      </p:sp>
      <p:sp>
        <p:nvSpPr>
          <p:cNvPr id="1027" name="Rectangle 3"/>
          <p:cNvSpPr>
            <a:spLocks noGrp="1" noChangeArrowheads="1"/>
          </p:cNvSpPr>
          <p:nvPr>
            <p:ph type="body" idx="1"/>
          </p:nvPr>
        </p:nvSpPr>
        <p:spPr bwMode="auto">
          <a:xfrm>
            <a:off x="812800" y="22098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sv-SE"/>
              <a:t>Klicka här för att ändra format på bakgrundstexten</a:t>
            </a:r>
          </a:p>
          <a:p>
            <a:pPr lvl="1"/>
            <a:r>
              <a:rPr lang="en-US" altLang="sv-SE"/>
              <a:t>Nivå två</a:t>
            </a:r>
          </a:p>
          <a:p>
            <a:pPr lvl="2"/>
            <a:r>
              <a:rPr lang="en-US" altLang="sv-SE"/>
              <a:t>Nivå tre</a:t>
            </a:r>
          </a:p>
          <a:p>
            <a:pPr lvl="3"/>
            <a:r>
              <a:rPr lang="en-US" altLang="sv-SE"/>
              <a:t>Nivå fyra</a:t>
            </a:r>
          </a:p>
          <a:p>
            <a:pPr lvl="4"/>
            <a:r>
              <a:rPr lang="en-US" altLang="sv-SE"/>
              <a:t>Nivå fem</a:t>
            </a:r>
          </a:p>
        </p:txBody>
      </p:sp>
      <p:sp>
        <p:nvSpPr>
          <p:cNvPr id="1028" name="Rectangle 4"/>
          <p:cNvSpPr>
            <a:spLocks noGrp="1" noChangeArrowheads="1"/>
          </p:cNvSpPr>
          <p:nvPr>
            <p:ph type="dt" sz="half" idx="2"/>
          </p:nvPr>
        </p:nvSpPr>
        <p:spPr bwMode="auto">
          <a:xfrm>
            <a:off x="8331200" y="64008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bg1"/>
                </a:solidFill>
                <a:latin typeface="+mn-lt"/>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381878147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705" r:id="rId12"/>
  </p:sldLayoutIdLst>
  <p:hf sldNum="0" hdr="0" ftr="0"/>
  <p:txStyles>
    <p:titleStyle>
      <a:lvl1pPr algn="l" rtl="0" eaLnBrk="0" fontAlgn="base" hangingPunct="0">
        <a:spcBef>
          <a:spcPct val="0"/>
        </a:spcBef>
        <a:spcAft>
          <a:spcPct val="0"/>
        </a:spcAft>
        <a:defRPr sz="4000">
          <a:solidFill>
            <a:srgbClr val="003300"/>
          </a:solidFill>
          <a:latin typeface="+mj-lt"/>
          <a:ea typeface="+mj-ea"/>
          <a:cs typeface="+mj-cs"/>
        </a:defRPr>
      </a:lvl1pPr>
      <a:lvl2pPr algn="l" rtl="0" eaLnBrk="0" fontAlgn="base" hangingPunct="0">
        <a:spcBef>
          <a:spcPct val="0"/>
        </a:spcBef>
        <a:spcAft>
          <a:spcPct val="0"/>
        </a:spcAft>
        <a:defRPr sz="4000">
          <a:solidFill>
            <a:srgbClr val="003300"/>
          </a:solidFill>
          <a:latin typeface="Albertus Medium" pitchFamily="34" charset="0"/>
        </a:defRPr>
      </a:lvl2pPr>
      <a:lvl3pPr algn="l" rtl="0" eaLnBrk="0" fontAlgn="base" hangingPunct="0">
        <a:spcBef>
          <a:spcPct val="0"/>
        </a:spcBef>
        <a:spcAft>
          <a:spcPct val="0"/>
        </a:spcAft>
        <a:defRPr sz="4000">
          <a:solidFill>
            <a:srgbClr val="003300"/>
          </a:solidFill>
          <a:latin typeface="Albertus Medium" pitchFamily="34" charset="0"/>
        </a:defRPr>
      </a:lvl3pPr>
      <a:lvl4pPr algn="l" rtl="0" eaLnBrk="0" fontAlgn="base" hangingPunct="0">
        <a:spcBef>
          <a:spcPct val="0"/>
        </a:spcBef>
        <a:spcAft>
          <a:spcPct val="0"/>
        </a:spcAft>
        <a:defRPr sz="4000">
          <a:solidFill>
            <a:srgbClr val="003300"/>
          </a:solidFill>
          <a:latin typeface="Albertus Medium" pitchFamily="34" charset="0"/>
        </a:defRPr>
      </a:lvl4pPr>
      <a:lvl5pPr algn="l" rtl="0" eaLnBrk="0" fontAlgn="base" hangingPunct="0">
        <a:spcBef>
          <a:spcPct val="0"/>
        </a:spcBef>
        <a:spcAft>
          <a:spcPct val="0"/>
        </a:spcAft>
        <a:defRPr sz="4000">
          <a:solidFill>
            <a:srgbClr val="003300"/>
          </a:solidFill>
          <a:latin typeface="Albertus Medium" pitchFamily="34" charset="0"/>
        </a:defRPr>
      </a:lvl5pPr>
      <a:lvl6pPr marL="457200" algn="l" rtl="0" eaLnBrk="0" fontAlgn="base" hangingPunct="0">
        <a:spcBef>
          <a:spcPct val="0"/>
        </a:spcBef>
        <a:spcAft>
          <a:spcPct val="0"/>
        </a:spcAft>
        <a:defRPr sz="4000">
          <a:solidFill>
            <a:srgbClr val="003300"/>
          </a:solidFill>
          <a:latin typeface="Albertus Medium" pitchFamily="34" charset="0"/>
        </a:defRPr>
      </a:lvl6pPr>
      <a:lvl7pPr marL="914400" algn="l" rtl="0" eaLnBrk="0" fontAlgn="base" hangingPunct="0">
        <a:spcBef>
          <a:spcPct val="0"/>
        </a:spcBef>
        <a:spcAft>
          <a:spcPct val="0"/>
        </a:spcAft>
        <a:defRPr sz="4000">
          <a:solidFill>
            <a:srgbClr val="003300"/>
          </a:solidFill>
          <a:latin typeface="Albertus Medium" pitchFamily="34" charset="0"/>
        </a:defRPr>
      </a:lvl7pPr>
      <a:lvl8pPr marL="1371600" algn="l" rtl="0" eaLnBrk="0" fontAlgn="base" hangingPunct="0">
        <a:spcBef>
          <a:spcPct val="0"/>
        </a:spcBef>
        <a:spcAft>
          <a:spcPct val="0"/>
        </a:spcAft>
        <a:defRPr sz="4000">
          <a:solidFill>
            <a:srgbClr val="003300"/>
          </a:solidFill>
          <a:latin typeface="Albertus Medium" pitchFamily="34" charset="0"/>
        </a:defRPr>
      </a:lvl8pPr>
      <a:lvl9pPr marL="1828800" algn="l" rtl="0" eaLnBrk="0" fontAlgn="base" hangingPunct="0">
        <a:spcBef>
          <a:spcPct val="0"/>
        </a:spcBef>
        <a:spcAft>
          <a:spcPct val="0"/>
        </a:spcAft>
        <a:defRPr sz="4000">
          <a:solidFill>
            <a:srgbClr val="003300"/>
          </a:solidFill>
          <a:latin typeface="Albertus Medium" pitchFamily="34" charset="0"/>
        </a:defRPr>
      </a:lvl9pPr>
    </p:titleStyle>
    <p:bodyStyle>
      <a:lvl1pPr marL="342900" indent="-342900" algn="l" rtl="0" eaLnBrk="0" fontAlgn="base" hangingPunct="0">
        <a:spcBef>
          <a:spcPct val="20000"/>
        </a:spcBef>
        <a:spcAft>
          <a:spcPct val="0"/>
        </a:spcAft>
        <a:buChar char="•"/>
        <a:defRPr sz="2800">
          <a:solidFill>
            <a:srgbClr val="003300"/>
          </a:solidFill>
          <a:latin typeface="+mn-lt"/>
          <a:ea typeface="+mn-ea"/>
          <a:cs typeface="+mn-cs"/>
        </a:defRPr>
      </a:lvl1pPr>
      <a:lvl2pPr marL="742950" indent="-285750" algn="l" rtl="0" eaLnBrk="0" fontAlgn="base" hangingPunct="0">
        <a:spcBef>
          <a:spcPct val="20000"/>
        </a:spcBef>
        <a:spcAft>
          <a:spcPct val="0"/>
        </a:spcAft>
        <a:buChar char="–"/>
        <a:defRPr sz="2400">
          <a:solidFill>
            <a:srgbClr val="003300"/>
          </a:solidFill>
          <a:latin typeface="+mn-lt"/>
        </a:defRPr>
      </a:lvl2pPr>
      <a:lvl3pPr marL="1143000" indent="-228600" algn="l" rtl="0" eaLnBrk="0" fontAlgn="base" hangingPunct="0">
        <a:spcBef>
          <a:spcPct val="20000"/>
        </a:spcBef>
        <a:spcAft>
          <a:spcPct val="0"/>
        </a:spcAft>
        <a:buChar char="•"/>
        <a:defRPr sz="2000">
          <a:solidFill>
            <a:srgbClr val="003300"/>
          </a:solidFill>
          <a:latin typeface="+mn-lt"/>
        </a:defRPr>
      </a:lvl3pPr>
      <a:lvl4pPr marL="1600200" indent="-228600" algn="l" rtl="0" eaLnBrk="0" fontAlgn="base" hangingPunct="0">
        <a:spcBef>
          <a:spcPct val="20000"/>
        </a:spcBef>
        <a:spcAft>
          <a:spcPct val="0"/>
        </a:spcAft>
        <a:buChar char="–"/>
        <a:defRPr>
          <a:solidFill>
            <a:srgbClr val="003300"/>
          </a:solidFill>
          <a:latin typeface="+mn-lt"/>
        </a:defRPr>
      </a:lvl4pPr>
      <a:lvl5pPr marL="2057400" indent="-228600" algn="l" rtl="0" eaLnBrk="0" fontAlgn="base" hangingPunct="0">
        <a:spcBef>
          <a:spcPct val="20000"/>
        </a:spcBef>
        <a:spcAft>
          <a:spcPct val="0"/>
        </a:spcAft>
        <a:buChar char="»"/>
        <a:defRPr sz="1600">
          <a:solidFill>
            <a:srgbClr val="003300"/>
          </a:solidFill>
          <a:latin typeface="+mn-lt"/>
        </a:defRPr>
      </a:lvl5pPr>
      <a:lvl6pPr marL="2514600" indent="-228600" algn="l" rtl="0" eaLnBrk="0" fontAlgn="base" hangingPunct="0">
        <a:spcBef>
          <a:spcPct val="20000"/>
        </a:spcBef>
        <a:spcAft>
          <a:spcPct val="0"/>
        </a:spcAft>
        <a:buChar char="»"/>
        <a:defRPr sz="1600">
          <a:solidFill>
            <a:srgbClr val="003300"/>
          </a:solidFill>
          <a:latin typeface="+mn-lt"/>
        </a:defRPr>
      </a:lvl6pPr>
      <a:lvl7pPr marL="2971800" indent="-228600" algn="l" rtl="0" eaLnBrk="0" fontAlgn="base" hangingPunct="0">
        <a:spcBef>
          <a:spcPct val="20000"/>
        </a:spcBef>
        <a:spcAft>
          <a:spcPct val="0"/>
        </a:spcAft>
        <a:buChar char="»"/>
        <a:defRPr sz="1600">
          <a:solidFill>
            <a:srgbClr val="003300"/>
          </a:solidFill>
          <a:latin typeface="+mn-lt"/>
        </a:defRPr>
      </a:lvl7pPr>
      <a:lvl8pPr marL="3429000" indent="-228600" algn="l" rtl="0" eaLnBrk="0" fontAlgn="base" hangingPunct="0">
        <a:spcBef>
          <a:spcPct val="20000"/>
        </a:spcBef>
        <a:spcAft>
          <a:spcPct val="0"/>
        </a:spcAft>
        <a:buChar char="»"/>
        <a:defRPr sz="1600">
          <a:solidFill>
            <a:srgbClr val="003300"/>
          </a:solidFill>
          <a:latin typeface="+mn-lt"/>
        </a:defRPr>
      </a:lvl8pPr>
      <a:lvl9pPr marL="3886200" indent="-228600" algn="l" rtl="0" eaLnBrk="0" fontAlgn="base" hangingPunct="0">
        <a:spcBef>
          <a:spcPct val="20000"/>
        </a:spcBef>
        <a:spcAft>
          <a:spcPct val="0"/>
        </a:spcAft>
        <a:buChar char="»"/>
        <a:defRPr sz="1600">
          <a:solidFill>
            <a:srgbClr val="003300"/>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E8FFD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sv-SE"/>
              <a:t>Klicka här för att ändra format på bakgrundsrubriken</a:t>
            </a:r>
          </a:p>
        </p:txBody>
      </p:sp>
      <p:sp>
        <p:nvSpPr>
          <p:cNvPr id="1027" name="Rectangle 3"/>
          <p:cNvSpPr>
            <a:spLocks noGrp="1" noChangeArrowheads="1"/>
          </p:cNvSpPr>
          <p:nvPr>
            <p:ph type="body" idx="1"/>
          </p:nvPr>
        </p:nvSpPr>
        <p:spPr bwMode="auto">
          <a:xfrm>
            <a:off x="812800" y="22098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sv-SE"/>
              <a:t>Klicka här för att ändra format på bakgrundstexten</a:t>
            </a:r>
          </a:p>
          <a:p>
            <a:pPr lvl="1"/>
            <a:r>
              <a:rPr lang="en-US" altLang="sv-SE"/>
              <a:t>Nivå två</a:t>
            </a:r>
          </a:p>
          <a:p>
            <a:pPr lvl="2"/>
            <a:r>
              <a:rPr lang="en-US" altLang="sv-SE"/>
              <a:t>Nivå tre</a:t>
            </a:r>
          </a:p>
          <a:p>
            <a:pPr lvl="3"/>
            <a:r>
              <a:rPr lang="en-US" altLang="sv-SE"/>
              <a:t>Nivå fyra</a:t>
            </a:r>
          </a:p>
          <a:p>
            <a:pPr lvl="4"/>
            <a:r>
              <a:rPr lang="en-US" altLang="sv-SE"/>
              <a:t>Nivå fem</a:t>
            </a:r>
          </a:p>
        </p:txBody>
      </p:sp>
      <p:sp>
        <p:nvSpPr>
          <p:cNvPr id="1028" name="Rectangle 4"/>
          <p:cNvSpPr>
            <a:spLocks noGrp="1" noChangeArrowheads="1"/>
          </p:cNvSpPr>
          <p:nvPr>
            <p:ph type="dt" sz="half" idx="2"/>
          </p:nvPr>
        </p:nvSpPr>
        <p:spPr bwMode="auto">
          <a:xfrm>
            <a:off x="8331200" y="64008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bg1"/>
                </a:solidFill>
                <a:latin typeface="+mn-lt"/>
              </a:defRPr>
            </a:lvl1pPr>
          </a:lstStyle>
          <a:p>
            <a:pPr>
              <a:defRPr/>
            </a:pPr>
            <a:r>
              <a:rPr lang="en-US" altLang="sv-SE"/>
              <a:t>CBM Torbjörn Ebenhard</a:t>
            </a:r>
            <a:endParaRPr lang="en-US" altLang="sv-SE">
              <a:solidFill>
                <a:schemeClr val="tx1"/>
              </a:solidFill>
              <a:latin typeface="Times New Roman" pitchFamily="18" charset="0"/>
            </a:endParaRPr>
          </a:p>
        </p:txBody>
      </p:sp>
    </p:spTree>
    <p:extLst>
      <p:ext uri="{BB962C8B-B14F-4D97-AF65-F5344CB8AC3E}">
        <p14:creationId xmlns:p14="http://schemas.microsoft.com/office/powerpoint/2010/main" val="3014312438"/>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hf sldNum="0" hdr="0" ftr="0"/>
  <p:txStyles>
    <p:titleStyle>
      <a:lvl1pPr algn="l" rtl="0" eaLnBrk="0" fontAlgn="base" hangingPunct="0">
        <a:spcBef>
          <a:spcPct val="0"/>
        </a:spcBef>
        <a:spcAft>
          <a:spcPct val="0"/>
        </a:spcAft>
        <a:defRPr sz="4000">
          <a:solidFill>
            <a:srgbClr val="003300"/>
          </a:solidFill>
          <a:latin typeface="+mj-lt"/>
          <a:ea typeface="+mj-ea"/>
          <a:cs typeface="+mj-cs"/>
        </a:defRPr>
      </a:lvl1pPr>
      <a:lvl2pPr algn="l" rtl="0" eaLnBrk="0" fontAlgn="base" hangingPunct="0">
        <a:spcBef>
          <a:spcPct val="0"/>
        </a:spcBef>
        <a:spcAft>
          <a:spcPct val="0"/>
        </a:spcAft>
        <a:defRPr sz="4000">
          <a:solidFill>
            <a:srgbClr val="003300"/>
          </a:solidFill>
          <a:latin typeface="Albertus Medium" pitchFamily="34" charset="0"/>
        </a:defRPr>
      </a:lvl2pPr>
      <a:lvl3pPr algn="l" rtl="0" eaLnBrk="0" fontAlgn="base" hangingPunct="0">
        <a:spcBef>
          <a:spcPct val="0"/>
        </a:spcBef>
        <a:spcAft>
          <a:spcPct val="0"/>
        </a:spcAft>
        <a:defRPr sz="4000">
          <a:solidFill>
            <a:srgbClr val="003300"/>
          </a:solidFill>
          <a:latin typeface="Albertus Medium" pitchFamily="34" charset="0"/>
        </a:defRPr>
      </a:lvl3pPr>
      <a:lvl4pPr algn="l" rtl="0" eaLnBrk="0" fontAlgn="base" hangingPunct="0">
        <a:spcBef>
          <a:spcPct val="0"/>
        </a:spcBef>
        <a:spcAft>
          <a:spcPct val="0"/>
        </a:spcAft>
        <a:defRPr sz="4000">
          <a:solidFill>
            <a:srgbClr val="003300"/>
          </a:solidFill>
          <a:latin typeface="Albertus Medium" pitchFamily="34" charset="0"/>
        </a:defRPr>
      </a:lvl4pPr>
      <a:lvl5pPr algn="l" rtl="0" eaLnBrk="0" fontAlgn="base" hangingPunct="0">
        <a:spcBef>
          <a:spcPct val="0"/>
        </a:spcBef>
        <a:spcAft>
          <a:spcPct val="0"/>
        </a:spcAft>
        <a:defRPr sz="4000">
          <a:solidFill>
            <a:srgbClr val="003300"/>
          </a:solidFill>
          <a:latin typeface="Albertus Medium" pitchFamily="34" charset="0"/>
        </a:defRPr>
      </a:lvl5pPr>
      <a:lvl6pPr marL="457212" algn="l" rtl="0" eaLnBrk="0" fontAlgn="base" hangingPunct="0">
        <a:spcBef>
          <a:spcPct val="0"/>
        </a:spcBef>
        <a:spcAft>
          <a:spcPct val="0"/>
        </a:spcAft>
        <a:defRPr sz="4000">
          <a:solidFill>
            <a:srgbClr val="003300"/>
          </a:solidFill>
          <a:latin typeface="Albertus Medium" pitchFamily="34" charset="0"/>
        </a:defRPr>
      </a:lvl6pPr>
      <a:lvl7pPr marL="914423" algn="l" rtl="0" eaLnBrk="0" fontAlgn="base" hangingPunct="0">
        <a:spcBef>
          <a:spcPct val="0"/>
        </a:spcBef>
        <a:spcAft>
          <a:spcPct val="0"/>
        </a:spcAft>
        <a:defRPr sz="4000">
          <a:solidFill>
            <a:srgbClr val="003300"/>
          </a:solidFill>
          <a:latin typeface="Albertus Medium" pitchFamily="34" charset="0"/>
        </a:defRPr>
      </a:lvl7pPr>
      <a:lvl8pPr marL="1371634" algn="l" rtl="0" eaLnBrk="0" fontAlgn="base" hangingPunct="0">
        <a:spcBef>
          <a:spcPct val="0"/>
        </a:spcBef>
        <a:spcAft>
          <a:spcPct val="0"/>
        </a:spcAft>
        <a:defRPr sz="4000">
          <a:solidFill>
            <a:srgbClr val="003300"/>
          </a:solidFill>
          <a:latin typeface="Albertus Medium" pitchFamily="34" charset="0"/>
        </a:defRPr>
      </a:lvl8pPr>
      <a:lvl9pPr marL="1828846" algn="l" rtl="0" eaLnBrk="0" fontAlgn="base" hangingPunct="0">
        <a:spcBef>
          <a:spcPct val="0"/>
        </a:spcBef>
        <a:spcAft>
          <a:spcPct val="0"/>
        </a:spcAft>
        <a:defRPr sz="4000">
          <a:solidFill>
            <a:srgbClr val="003300"/>
          </a:solidFill>
          <a:latin typeface="Albertus Medium" pitchFamily="34" charset="0"/>
        </a:defRPr>
      </a:lvl9pPr>
    </p:titleStyle>
    <p:bodyStyle>
      <a:lvl1pPr marL="342908" indent="-342908" algn="l" rtl="0" eaLnBrk="0" fontAlgn="base" hangingPunct="0">
        <a:spcBef>
          <a:spcPct val="20000"/>
        </a:spcBef>
        <a:spcAft>
          <a:spcPct val="0"/>
        </a:spcAft>
        <a:buChar char="•"/>
        <a:defRPr sz="2800">
          <a:solidFill>
            <a:srgbClr val="003300"/>
          </a:solidFill>
          <a:latin typeface="+mn-lt"/>
          <a:ea typeface="+mn-ea"/>
          <a:cs typeface="+mn-cs"/>
        </a:defRPr>
      </a:lvl1pPr>
      <a:lvl2pPr marL="742969" indent="-285757" algn="l" rtl="0" eaLnBrk="0" fontAlgn="base" hangingPunct="0">
        <a:spcBef>
          <a:spcPct val="20000"/>
        </a:spcBef>
        <a:spcAft>
          <a:spcPct val="0"/>
        </a:spcAft>
        <a:buChar char="–"/>
        <a:defRPr sz="2400">
          <a:solidFill>
            <a:srgbClr val="003300"/>
          </a:solidFill>
          <a:latin typeface="+mn-lt"/>
        </a:defRPr>
      </a:lvl2pPr>
      <a:lvl3pPr marL="1143028" indent="-228606" algn="l" rtl="0" eaLnBrk="0" fontAlgn="base" hangingPunct="0">
        <a:spcBef>
          <a:spcPct val="20000"/>
        </a:spcBef>
        <a:spcAft>
          <a:spcPct val="0"/>
        </a:spcAft>
        <a:buChar char="•"/>
        <a:defRPr sz="2000">
          <a:solidFill>
            <a:srgbClr val="003300"/>
          </a:solidFill>
          <a:latin typeface="+mn-lt"/>
        </a:defRPr>
      </a:lvl3pPr>
      <a:lvl4pPr marL="1600240" indent="-228606" algn="l" rtl="0" eaLnBrk="0" fontAlgn="base" hangingPunct="0">
        <a:spcBef>
          <a:spcPct val="20000"/>
        </a:spcBef>
        <a:spcAft>
          <a:spcPct val="0"/>
        </a:spcAft>
        <a:buChar char="–"/>
        <a:defRPr>
          <a:solidFill>
            <a:srgbClr val="003300"/>
          </a:solidFill>
          <a:latin typeface="+mn-lt"/>
        </a:defRPr>
      </a:lvl4pPr>
      <a:lvl5pPr marL="2057452" indent="-228606" algn="l" rtl="0" eaLnBrk="0" fontAlgn="base" hangingPunct="0">
        <a:spcBef>
          <a:spcPct val="20000"/>
        </a:spcBef>
        <a:spcAft>
          <a:spcPct val="0"/>
        </a:spcAft>
        <a:buChar char="»"/>
        <a:defRPr sz="1600">
          <a:solidFill>
            <a:srgbClr val="003300"/>
          </a:solidFill>
          <a:latin typeface="+mn-lt"/>
        </a:defRPr>
      </a:lvl5pPr>
      <a:lvl6pPr marL="2514663" indent="-228606" algn="l" rtl="0" eaLnBrk="0" fontAlgn="base" hangingPunct="0">
        <a:spcBef>
          <a:spcPct val="20000"/>
        </a:spcBef>
        <a:spcAft>
          <a:spcPct val="0"/>
        </a:spcAft>
        <a:buChar char="»"/>
        <a:defRPr sz="1600">
          <a:solidFill>
            <a:srgbClr val="003300"/>
          </a:solidFill>
          <a:latin typeface="+mn-lt"/>
        </a:defRPr>
      </a:lvl6pPr>
      <a:lvl7pPr marL="2971874" indent="-228606" algn="l" rtl="0" eaLnBrk="0" fontAlgn="base" hangingPunct="0">
        <a:spcBef>
          <a:spcPct val="20000"/>
        </a:spcBef>
        <a:spcAft>
          <a:spcPct val="0"/>
        </a:spcAft>
        <a:buChar char="»"/>
        <a:defRPr sz="1600">
          <a:solidFill>
            <a:srgbClr val="003300"/>
          </a:solidFill>
          <a:latin typeface="+mn-lt"/>
        </a:defRPr>
      </a:lvl7pPr>
      <a:lvl8pPr marL="3429086" indent="-228606" algn="l" rtl="0" eaLnBrk="0" fontAlgn="base" hangingPunct="0">
        <a:spcBef>
          <a:spcPct val="20000"/>
        </a:spcBef>
        <a:spcAft>
          <a:spcPct val="0"/>
        </a:spcAft>
        <a:buChar char="»"/>
        <a:defRPr sz="1600">
          <a:solidFill>
            <a:srgbClr val="003300"/>
          </a:solidFill>
          <a:latin typeface="+mn-lt"/>
        </a:defRPr>
      </a:lvl8pPr>
      <a:lvl9pPr marL="3886297" indent="-228606" algn="l" rtl="0" eaLnBrk="0" fontAlgn="base" hangingPunct="0">
        <a:spcBef>
          <a:spcPct val="20000"/>
        </a:spcBef>
        <a:spcAft>
          <a:spcPct val="0"/>
        </a:spcAft>
        <a:buChar char="»"/>
        <a:defRPr sz="1600">
          <a:solidFill>
            <a:srgbClr val="003300"/>
          </a:solidFill>
          <a:latin typeface="+mn-lt"/>
        </a:defRPr>
      </a:lvl9pPr>
    </p:bodyStyle>
    <p:otherStyle>
      <a:defPPr>
        <a:defRPr lang="sv-SE"/>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4" algn="l" defTabSz="914423" rtl="0" eaLnBrk="1" latinLnBrk="0" hangingPunct="1">
        <a:defRPr sz="1800" kern="1200">
          <a:solidFill>
            <a:schemeClr val="tx1"/>
          </a:solidFill>
          <a:latin typeface="+mn-lt"/>
          <a:ea typeface="+mn-ea"/>
          <a:cs typeface="+mn-cs"/>
        </a:defRPr>
      </a:lvl4pPr>
      <a:lvl5pPr marL="1828846" algn="l" defTabSz="914423" rtl="0" eaLnBrk="1" latinLnBrk="0" hangingPunct="1">
        <a:defRPr sz="1800" kern="1200">
          <a:solidFill>
            <a:schemeClr val="tx1"/>
          </a:solidFill>
          <a:latin typeface="+mn-lt"/>
          <a:ea typeface="+mn-ea"/>
          <a:cs typeface="+mn-cs"/>
        </a:defRPr>
      </a:lvl5pPr>
      <a:lvl6pPr marL="2286057" algn="l" defTabSz="914423" rtl="0" eaLnBrk="1" latinLnBrk="0" hangingPunct="1">
        <a:defRPr sz="1800" kern="1200">
          <a:solidFill>
            <a:schemeClr val="tx1"/>
          </a:solidFill>
          <a:latin typeface="+mn-lt"/>
          <a:ea typeface="+mn-ea"/>
          <a:cs typeface="+mn-cs"/>
        </a:defRPr>
      </a:lvl6pPr>
      <a:lvl7pPr marL="2743269"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1" algn="l" defTabSz="91442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D002A85-B127-475E-ADC4-27F8DC22C10A}"/>
              </a:ext>
            </a:extLst>
          </p:cNvPr>
          <p:cNvSpPr>
            <a:spLocks noGrp="1"/>
          </p:cNvSpPr>
          <p:nvPr>
            <p:ph type="title"/>
          </p:nvPr>
        </p:nvSpPr>
        <p:spPr>
          <a:xfrm>
            <a:off x="755072" y="800100"/>
            <a:ext cx="10515600" cy="880197"/>
          </a:xfrm>
          <a:prstGeom prst="rect">
            <a:avLst/>
          </a:prstGeom>
        </p:spPr>
        <p:txBody>
          <a:bodyPr vert="horz" lIns="0" tIns="0" rIns="0" bIns="0" rtlCol="0" anchor="b" anchorCtr="0">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58FD374E-AE23-4243-BB8A-E206234C6623}"/>
              </a:ext>
            </a:extLst>
          </p:cNvPr>
          <p:cNvSpPr>
            <a:spLocks noGrp="1"/>
          </p:cNvSpPr>
          <p:nvPr>
            <p:ph type="body" idx="1"/>
          </p:nvPr>
        </p:nvSpPr>
        <p:spPr>
          <a:xfrm>
            <a:off x="755072" y="1960708"/>
            <a:ext cx="10515600" cy="435133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10" name="Bildobjekt 9" descr="SLU:s logotyp.">
            <a:extLst>
              <a:ext uri="{FF2B5EF4-FFF2-40B4-BE49-F238E27FC236}">
                <a16:creationId xmlns:a16="http://schemas.microsoft.com/office/drawing/2014/main" id="{6CBB460D-1B7A-4441-A3D9-64BD73112B98}"/>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260072" y="258978"/>
            <a:ext cx="503569" cy="506904"/>
          </a:xfrm>
          <a:prstGeom prst="rect">
            <a:avLst/>
          </a:prstGeom>
        </p:spPr>
      </p:pic>
    </p:spTree>
    <p:extLst>
      <p:ext uri="{BB962C8B-B14F-4D97-AF65-F5344CB8AC3E}">
        <p14:creationId xmlns:p14="http://schemas.microsoft.com/office/powerpoint/2010/main" val="3713431089"/>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ts val="3600"/>
        </a:lnSpc>
        <a:spcBef>
          <a:spcPct val="0"/>
        </a:spcBef>
        <a:buNone/>
        <a:defRPr sz="3400" b="1" kern="1200">
          <a:solidFill>
            <a:schemeClr val="tx1"/>
          </a:solidFill>
          <a:latin typeface="+mj-lt"/>
          <a:ea typeface="+mj-ea"/>
          <a:cs typeface="+mj-cs"/>
        </a:defRPr>
      </a:lvl1pPr>
    </p:titleStyle>
    <p:body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D002A85-B127-475E-ADC4-27F8DC22C10A}"/>
              </a:ext>
            </a:extLst>
          </p:cNvPr>
          <p:cNvSpPr>
            <a:spLocks noGrp="1"/>
          </p:cNvSpPr>
          <p:nvPr>
            <p:ph type="title"/>
          </p:nvPr>
        </p:nvSpPr>
        <p:spPr>
          <a:xfrm>
            <a:off x="755072" y="800100"/>
            <a:ext cx="10515600" cy="880197"/>
          </a:xfrm>
          <a:prstGeom prst="rect">
            <a:avLst/>
          </a:prstGeom>
        </p:spPr>
        <p:txBody>
          <a:bodyPr vert="horz" lIns="0" tIns="0" rIns="0" bIns="0" rtlCol="0" anchor="b" anchorCtr="0">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58FD374E-AE23-4243-BB8A-E206234C6623}"/>
              </a:ext>
            </a:extLst>
          </p:cNvPr>
          <p:cNvSpPr>
            <a:spLocks noGrp="1"/>
          </p:cNvSpPr>
          <p:nvPr>
            <p:ph type="body" idx="1"/>
          </p:nvPr>
        </p:nvSpPr>
        <p:spPr>
          <a:xfrm>
            <a:off x="755072" y="1960708"/>
            <a:ext cx="10515600" cy="435133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10" name="Bildobjekt 9" descr="SLU:s logotyp.">
            <a:extLst>
              <a:ext uri="{FF2B5EF4-FFF2-40B4-BE49-F238E27FC236}">
                <a16:creationId xmlns:a16="http://schemas.microsoft.com/office/drawing/2014/main" id="{6CBB460D-1B7A-4441-A3D9-64BD73112B98}"/>
              </a:ext>
            </a:extLst>
          </p:cNvPr>
          <p:cNvPicPr>
            <a:picLocks noChangeAspect="1"/>
          </p:cNvPicPr>
          <p:nvPr userDrawn="1"/>
        </p:nvPicPr>
        <p:blipFill>
          <a:blip r:embed="rId20" cstate="email">
            <a:extLst>
              <a:ext uri="{28A0092B-C50C-407E-A947-70E740481C1C}">
                <a14:useLocalDpi xmlns:a14="http://schemas.microsoft.com/office/drawing/2010/main"/>
              </a:ext>
            </a:extLst>
          </a:blip>
          <a:stretch>
            <a:fillRect/>
          </a:stretch>
        </p:blipFill>
        <p:spPr>
          <a:xfrm>
            <a:off x="260072" y="258978"/>
            <a:ext cx="503569" cy="506904"/>
          </a:xfrm>
          <a:prstGeom prst="rect">
            <a:avLst/>
          </a:prstGeom>
        </p:spPr>
      </p:pic>
    </p:spTree>
    <p:extLst>
      <p:ext uri="{BB962C8B-B14F-4D97-AF65-F5344CB8AC3E}">
        <p14:creationId xmlns:p14="http://schemas.microsoft.com/office/powerpoint/2010/main" val="2210470664"/>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ts val="3600"/>
        </a:lnSpc>
        <a:spcBef>
          <a:spcPct val="0"/>
        </a:spcBef>
        <a:buNone/>
        <a:defRPr sz="3400" b="1" kern="1200">
          <a:solidFill>
            <a:schemeClr val="tx1"/>
          </a:solidFill>
          <a:latin typeface="+mj-lt"/>
          <a:ea typeface="+mj-ea"/>
          <a:cs typeface="+mj-cs"/>
        </a:defRPr>
      </a:lvl1pPr>
    </p:titleStyle>
    <p:body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D002A85-B127-475E-ADC4-27F8DC22C10A}"/>
              </a:ext>
            </a:extLst>
          </p:cNvPr>
          <p:cNvSpPr>
            <a:spLocks noGrp="1"/>
          </p:cNvSpPr>
          <p:nvPr>
            <p:ph type="title"/>
          </p:nvPr>
        </p:nvSpPr>
        <p:spPr>
          <a:xfrm>
            <a:off x="755072" y="800100"/>
            <a:ext cx="10515600" cy="880197"/>
          </a:xfrm>
          <a:prstGeom prst="rect">
            <a:avLst/>
          </a:prstGeom>
        </p:spPr>
        <p:txBody>
          <a:bodyPr vert="horz" lIns="0" tIns="0" rIns="0" bIns="0" rtlCol="0" anchor="b" anchorCtr="0">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58FD374E-AE23-4243-BB8A-E206234C6623}"/>
              </a:ext>
            </a:extLst>
          </p:cNvPr>
          <p:cNvSpPr>
            <a:spLocks noGrp="1"/>
          </p:cNvSpPr>
          <p:nvPr>
            <p:ph type="body" idx="1"/>
          </p:nvPr>
        </p:nvSpPr>
        <p:spPr>
          <a:xfrm>
            <a:off x="755072" y="1960708"/>
            <a:ext cx="10515600" cy="435133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10" name="Bildobjekt 9" descr="SLU:s logotyp.">
            <a:extLst>
              <a:ext uri="{FF2B5EF4-FFF2-40B4-BE49-F238E27FC236}">
                <a16:creationId xmlns:a16="http://schemas.microsoft.com/office/drawing/2014/main" id="{6CBB460D-1B7A-4441-A3D9-64BD73112B98}"/>
              </a:ext>
            </a:extLst>
          </p:cNvPr>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a:off x="260072" y="258978"/>
            <a:ext cx="503569" cy="506904"/>
          </a:xfrm>
          <a:prstGeom prst="rect">
            <a:avLst/>
          </a:prstGeom>
        </p:spPr>
      </p:pic>
    </p:spTree>
    <p:extLst>
      <p:ext uri="{BB962C8B-B14F-4D97-AF65-F5344CB8AC3E}">
        <p14:creationId xmlns:p14="http://schemas.microsoft.com/office/powerpoint/2010/main" val="1832945436"/>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ts val="3600"/>
        </a:lnSpc>
        <a:spcBef>
          <a:spcPct val="0"/>
        </a:spcBef>
        <a:buNone/>
        <a:defRPr sz="3400" b="1" kern="1200">
          <a:solidFill>
            <a:schemeClr val="tx1"/>
          </a:solidFill>
          <a:latin typeface="+mj-lt"/>
          <a:ea typeface="+mj-ea"/>
          <a:cs typeface="+mj-cs"/>
        </a:defRPr>
      </a:lvl1pPr>
    </p:titleStyle>
    <p:body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26.xml"/><Relationship Id="rId6" Type="http://schemas.openxmlformats.org/officeDocument/2006/relationships/image" Target="../media/image21.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png"/></Relationships>
</file>

<file path=ppt/slides/_rels/slide3.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jpeg"/><Relationship Id="rId3" Type="http://schemas.openxmlformats.org/officeDocument/2006/relationships/image" Target="../media/image27.jpeg"/><Relationship Id="rId7" Type="http://schemas.openxmlformats.org/officeDocument/2006/relationships/image" Target="../media/image31.jpeg"/><Relationship Id="rId12" Type="http://schemas.openxmlformats.org/officeDocument/2006/relationships/image" Target="../media/image36.jpeg"/><Relationship Id="rId2" Type="http://schemas.openxmlformats.org/officeDocument/2006/relationships/image" Target="../media/image26.png"/><Relationship Id="rId1" Type="http://schemas.openxmlformats.org/officeDocument/2006/relationships/slideLayout" Target="../slideLayouts/slideLayout26.xml"/><Relationship Id="rId6" Type="http://schemas.openxmlformats.org/officeDocument/2006/relationships/image" Target="../media/image30.jpe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4.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39.jpeg"/><Relationship Id="rId1" Type="http://schemas.openxmlformats.org/officeDocument/2006/relationships/slideLayout" Target="../slideLayouts/slideLayout15.xml"/><Relationship Id="rId6" Type="http://schemas.openxmlformats.org/officeDocument/2006/relationships/image" Target="../media/image43.jpe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jpeg"/></Relationships>
</file>

<file path=ppt/slides/_rels/slide5.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image" Target="../media/image48.jpeg"/><Relationship Id="rId1" Type="http://schemas.openxmlformats.org/officeDocument/2006/relationships/slideLayout" Target="../slideLayouts/slideLayout8.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8.xml"/><Relationship Id="rId5" Type="http://schemas.openxmlformats.org/officeDocument/2006/relationships/image" Target="../media/image58.jpeg"/><Relationship Id="rId4" Type="http://schemas.openxmlformats.org/officeDocument/2006/relationships/image" Target="../media/image57.jpeg"/></Relationships>
</file>

<file path=ppt/slides/_rels/slide7.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image" Target="../media/image59.jpeg"/><Relationship Id="rId1" Type="http://schemas.openxmlformats.org/officeDocument/2006/relationships/slideLayout" Target="../slideLayouts/slideLayout8.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 Id="rId9" Type="http://schemas.openxmlformats.org/officeDocument/2006/relationships/image" Target="../media/image66.jpeg"/></Relationships>
</file>

<file path=ppt/slides/_rels/slide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em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5.emf"/><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emf"/><Relationship Id="rId7" Type="http://schemas.openxmlformats.org/officeDocument/2006/relationships/image" Target="../media/image83.jpeg"/><Relationship Id="rId2" Type="http://schemas.openxmlformats.org/officeDocument/2006/relationships/image" Target="../media/image78.emf"/><Relationship Id="rId1" Type="http://schemas.openxmlformats.org/officeDocument/2006/relationships/slideLayout" Target="../slideLayouts/slideLayout97.xml"/><Relationship Id="rId6" Type="http://schemas.openxmlformats.org/officeDocument/2006/relationships/image" Target="../media/image82.jpeg"/><Relationship Id="rId11" Type="http://schemas.openxmlformats.org/officeDocument/2006/relationships/image" Target="../media/image87.jpeg"/><Relationship Id="rId5" Type="http://schemas.openxmlformats.org/officeDocument/2006/relationships/image" Target="../media/image81.jpeg"/><Relationship Id="rId10" Type="http://schemas.openxmlformats.org/officeDocument/2006/relationships/image" Target="../media/image86.jpeg"/><Relationship Id="rId4" Type="http://schemas.openxmlformats.org/officeDocument/2006/relationships/image" Target="../media/image80.jpeg"/><Relationship Id="rId9" Type="http://schemas.openxmlformats.org/officeDocument/2006/relationships/image" Target="../media/image85.jpeg"/></Relationships>
</file>

<file path=ppt/slides/_rels/slide19.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image" Target="../media/image88.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90.emf"/><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91.jpeg"/><Relationship Id="rId7" Type="http://schemas.openxmlformats.org/officeDocument/2006/relationships/image" Target="../media/image95.png"/><Relationship Id="rId2" Type="http://schemas.openxmlformats.org/officeDocument/2006/relationships/hyperlink" Target="http://www.biodiv.org/" TargetMode="External"/><Relationship Id="rId1" Type="http://schemas.openxmlformats.org/officeDocument/2006/relationships/slideLayout" Target="../slideLayouts/slideLayout8.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2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98.png"/><Relationship Id="rId4" Type="http://schemas.openxmlformats.org/officeDocument/2006/relationships/image" Target="../media/image97.emf"/></Relationships>
</file>

<file path=ppt/slides/_rels/slide2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jpe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png"/><Relationship Id="rId1" Type="http://schemas.openxmlformats.org/officeDocument/2006/relationships/slideLayout" Target="../slideLayouts/slideLayout8.xml"/><Relationship Id="rId4" Type="http://schemas.openxmlformats.org/officeDocument/2006/relationships/image" Target="../media/image109.png"/></Relationships>
</file>

<file path=ppt/slides/_rels/slide3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19.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jpeg"/></Relationships>
</file>

<file path=ppt/slides/_rels/slide3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jpeg"/><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jpeg"/><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21.xml"/><Relationship Id="rId4" Type="http://schemas.openxmlformats.org/officeDocument/2006/relationships/image" Target="../media/image123.png"/></Relationships>
</file>

<file path=ppt/slides/_rels/slide3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8.xml"/><Relationship Id="rId4" Type="http://schemas.openxmlformats.org/officeDocument/2006/relationships/image" Target="../media/image126.png"/></Relationships>
</file>

<file path=ppt/slides/_rels/slide37.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5953" y="1888440"/>
            <a:ext cx="4864543" cy="4231054"/>
          </a:xfrm>
          <a:prstGeom prst="rect">
            <a:avLst/>
          </a:prstGeom>
        </p:spPr>
      </p:pic>
      <p:sp>
        <p:nvSpPr>
          <p:cNvPr id="2" name="Rubrik 1">
            <a:extLst>
              <a:ext uri="{FF2B5EF4-FFF2-40B4-BE49-F238E27FC236}">
                <a16:creationId xmlns:a16="http://schemas.microsoft.com/office/drawing/2014/main" id="{95EB7761-AF9C-8F8A-67B2-B238A8BB0794}"/>
              </a:ext>
            </a:extLst>
          </p:cNvPr>
          <p:cNvSpPr>
            <a:spLocks noGrp="1"/>
          </p:cNvSpPr>
          <p:nvPr>
            <p:ph type="ctrTitle"/>
          </p:nvPr>
        </p:nvSpPr>
        <p:spPr>
          <a:xfrm>
            <a:off x="5894530" y="930729"/>
            <a:ext cx="6078256" cy="4048678"/>
          </a:xfrm>
        </p:spPr>
        <p:txBody>
          <a:bodyPr/>
          <a:lstStyle/>
          <a:p>
            <a:pPr>
              <a:lnSpc>
                <a:spcPct val="100000"/>
              </a:lnSpc>
            </a:pPr>
            <a:r>
              <a:rPr lang="sv-SE" sz="4000" dirty="0">
                <a:solidFill>
                  <a:schemeClr val="accent1">
                    <a:lumMod val="25000"/>
                    <a:lumOff val="75000"/>
                  </a:schemeClr>
                </a:solidFill>
                <a:effectLst>
                  <a:outerShdw blurRad="38100" dist="38100" dir="2700000" algn="tl">
                    <a:srgbClr val="000000">
                      <a:alpha val="43137"/>
                    </a:srgbClr>
                  </a:outerShdw>
                </a:effectLst>
              </a:rPr>
              <a:t>Skogens biologiska mångfald – </a:t>
            </a:r>
            <a:br>
              <a:rPr lang="sv-SE" sz="4000" dirty="0">
                <a:solidFill>
                  <a:schemeClr val="accent1">
                    <a:lumMod val="25000"/>
                    <a:lumOff val="75000"/>
                  </a:schemeClr>
                </a:solidFill>
                <a:effectLst>
                  <a:outerShdw blurRad="38100" dist="38100" dir="2700000" algn="tl">
                    <a:srgbClr val="000000">
                      <a:alpha val="43137"/>
                    </a:srgbClr>
                  </a:outerShdw>
                </a:effectLst>
              </a:rPr>
            </a:br>
            <a:r>
              <a:rPr lang="sv-SE" sz="4000" dirty="0">
                <a:solidFill>
                  <a:schemeClr val="accent1">
                    <a:lumMod val="25000"/>
                    <a:lumOff val="75000"/>
                  </a:schemeClr>
                </a:solidFill>
                <a:effectLst>
                  <a:outerShdw blurRad="38100" dist="38100" dir="2700000" algn="tl">
                    <a:srgbClr val="000000">
                      <a:alpha val="43137"/>
                    </a:srgbClr>
                  </a:outerShdw>
                </a:effectLst>
              </a:rPr>
              <a:t>trevlig att ha, </a:t>
            </a:r>
            <a:br>
              <a:rPr lang="sv-SE" sz="4000" dirty="0">
                <a:solidFill>
                  <a:schemeClr val="accent1">
                    <a:lumMod val="25000"/>
                    <a:lumOff val="75000"/>
                  </a:schemeClr>
                </a:solidFill>
                <a:effectLst>
                  <a:outerShdw blurRad="38100" dist="38100" dir="2700000" algn="tl">
                    <a:srgbClr val="000000">
                      <a:alpha val="43137"/>
                    </a:srgbClr>
                  </a:outerShdw>
                </a:effectLst>
              </a:rPr>
            </a:br>
            <a:r>
              <a:rPr lang="sv-SE" sz="4000" dirty="0">
                <a:solidFill>
                  <a:schemeClr val="accent1">
                    <a:lumMod val="25000"/>
                    <a:lumOff val="75000"/>
                  </a:schemeClr>
                </a:solidFill>
                <a:effectLst>
                  <a:outerShdw blurRad="38100" dist="38100" dir="2700000" algn="tl">
                    <a:srgbClr val="000000">
                      <a:alpha val="43137"/>
                    </a:srgbClr>
                  </a:outerShdw>
                </a:effectLst>
              </a:rPr>
              <a:t>eller livsnödvändig?</a:t>
            </a:r>
            <a:br>
              <a:rPr lang="sv-SE" sz="4000" dirty="0">
                <a:solidFill>
                  <a:schemeClr val="accent1">
                    <a:lumMod val="25000"/>
                    <a:lumOff val="75000"/>
                  </a:schemeClr>
                </a:solidFill>
                <a:effectLst>
                  <a:outerShdw blurRad="38100" dist="38100" dir="2700000" algn="tl">
                    <a:srgbClr val="000000">
                      <a:alpha val="43137"/>
                    </a:srgbClr>
                  </a:outerShdw>
                </a:effectLst>
              </a:rPr>
            </a:br>
            <a:br>
              <a:rPr lang="sv-SE" sz="4000" dirty="0">
                <a:solidFill>
                  <a:schemeClr val="accent1">
                    <a:lumMod val="25000"/>
                    <a:lumOff val="75000"/>
                  </a:schemeClr>
                </a:solidFill>
                <a:effectLst>
                  <a:outerShdw blurRad="38100" dist="38100" dir="2700000" algn="tl">
                    <a:srgbClr val="000000">
                      <a:alpha val="43137"/>
                    </a:srgbClr>
                  </a:outerShdw>
                </a:effectLst>
              </a:rPr>
            </a:br>
            <a:r>
              <a:rPr lang="sv-SE" sz="2000" dirty="0">
                <a:solidFill>
                  <a:schemeClr val="accent1">
                    <a:lumMod val="25000"/>
                    <a:lumOff val="75000"/>
                  </a:schemeClr>
                </a:solidFill>
                <a:effectLst>
                  <a:outerShdw blurRad="38100" dist="38100" dir="2700000" algn="tl">
                    <a:srgbClr val="000000">
                      <a:alpha val="43137"/>
                    </a:srgbClr>
                  </a:outerShdw>
                </a:effectLst>
              </a:rPr>
              <a:t>Rosenbergdagarna</a:t>
            </a:r>
            <a:br>
              <a:rPr lang="sv-SE" sz="2000" dirty="0">
                <a:solidFill>
                  <a:schemeClr val="accent1">
                    <a:lumMod val="25000"/>
                    <a:lumOff val="75000"/>
                  </a:schemeClr>
                </a:solidFill>
                <a:effectLst>
                  <a:outerShdw blurRad="38100" dist="38100" dir="2700000" algn="tl">
                    <a:srgbClr val="000000">
                      <a:alpha val="43137"/>
                    </a:srgbClr>
                  </a:outerShdw>
                </a:effectLst>
              </a:rPr>
            </a:br>
            <a:r>
              <a:rPr lang="sv-SE" sz="2000" dirty="0">
                <a:solidFill>
                  <a:schemeClr val="accent1">
                    <a:lumMod val="25000"/>
                    <a:lumOff val="75000"/>
                  </a:schemeClr>
                </a:solidFill>
                <a:effectLst>
                  <a:outerShdw blurRad="38100" dist="38100" dir="2700000" algn="tl">
                    <a:srgbClr val="000000">
                      <a:alpha val="43137"/>
                    </a:srgbClr>
                  </a:outerShdw>
                </a:effectLst>
              </a:rPr>
              <a:t>Örebro, 2 oktober 2026</a:t>
            </a:r>
          </a:p>
        </p:txBody>
      </p:sp>
      <p:sp>
        <p:nvSpPr>
          <p:cNvPr id="3" name="Underrubrik 2">
            <a:extLst>
              <a:ext uri="{FF2B5EF4-FFF2-40B4-BE49-F238E27FC236}">
                <a16:creationId xmlns:a16="http://schemas.microsoft.com/office/drawing/2014/main" id="{9FB197C7-9AA0-ED62-B1AD-BE5CDD1CF063}"/>
              </a:ext>
            </a:extLst>
          </p:cNvPr>
          <p:cNvSpPr>
            <a:spLocks noGrp="1"/>
          </p:cNvSpPr>
          <p:nvPr>
            <p:ph type="subTitle" idx="1"/>
          </p:nvPr>
        </p:nvSpPr>
        <p:spPr>
          <a:xfrm>
            <a:off x="5894530" y="5326806"/>
            <a:ext cx="5659945" cy="792688"/>
          </a:xfrm>
        </p:spPr>
        <p:txBody>
          <a:bodyPr/>
          <a:lstStyle/>
          <a:p>
            <a:r>
              <a:rPr lang="sv-SE" dirty="0"/>
              <a:t>Torbjörn Ebenhard</a:t>
            </a:r>
          </a:p>
          <a:p>
            <a:r>
              <a:rPr lang="sv-SE" sz="2000" dirty="0"/>
              <a:t>Centrum för biologisk mångfald / Artdatabanken</a:t>
            </a:r>
          </a:p>
        </p:txBody>
      </p:sp>
    </p:spTree>
    <p:extLst>
      <p:ext uri="{BB962C8B-B14F-4D97-AF65-F5344CB8AC3E}">
        <p14:creationId xmlns:p14="http://schemas.microsoft.com/office/powerpoint/2010/main" val="3731615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ubrik 1">
            <a:extLst>
              <a:ext uri="{FF2B5EF4-FFF2-40B4-BE49-F238E27FC236}">
                <a16:creationId xmlns:a16="http://schemas.microsoft.com/office/drawing/2014/main" id="{F657484B-14EC-78A8-41BB-707C0E0F9751}"/>
              </a:ext>
            </a:extLst>
          </p:cNvPr>
          <p:cNvSpPr txBox="1">
            <a:spLocks/>
          </p:cNvSpPr>
          <p:nvPr/>
        </p:nvSpPr>
        <p:spPr>
          <a:xfrm>
            <a:off x="359499" y="302661"/>
            <a:ext cx="9403298" cy="6252677"/>
          </a:xfrm>
          <a:prstGeom prst="rect">
            <a:avLst/>
          </a:prstGeom>
        </p:spPr>
        <p:txBody>
          <a:bodyPr vert="horz" lIns="0" tIns="0" rIns="0" bIns="0" rtlCol="0" anchor="t" anchorCtr="0">
            <a:normAutofit fontScale="97500"/>
          </a:bodyPr>
          <a:lstStyle>
            <a:lvl1pPr algn="l" defTabSz="914400" rtl="0" eaLnBrk="1" latinLnBrk="0" hangingPunct="1">
              <a:lnSpc>
                <a:spcPts val="3600"/>
              </a:lnSpc>
              <a:spcBef>
                <a:spcPct val="0"/>
              </a:spcBef>
              <a:buNone/>
              <a:defRPr sz="34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2400" b="1" i="0" u="none" strike="noStrike" kern="1200" cap="none" spc="0" normalizeH="0" baseline="0" noProof="0" dirty="0">
                <a:ln>
                  <a:noFill/>
                </a:ln>
                <a:solidFill>
                  <a:srgbClr val="FFFF00"/>
                </a:solidFill>
                <a:effectLst/>
                <a:uLnTx/>
                <a:uFillTx/>
                <a:latin typeface="Arial"/>
                <a:ea typeface="+mj-ea"/>
                <a:cs typeface="+mj-cs"/>
              </a:rPr>
              <a:t>Trevlig att ha – men inte nödvändig...</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10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2400" b="1" i="0" u="none" strike="noStrike" kern="1200" cap="none" spc="0" normalizeH="0" baseline="0" noProof="0" dirty="0">
                <a:ln>
                  <a:noFill/>
                </a:ln>
                <a:solidFill>
                  <a:srgbClr val="FFFF00"/>
                </a:solidFill>
                <a:effectLst/>
                <a:uLnTx/>
                <a:uFillTx/>
                <a:latin typeface="Arial"/>
                <a:ea typeface="+mj-ea"/>
                <a:cs typeface="+mj-cs"/>
              </a:rPr>
              <a:t>Först måste vi ta tag i allt som är viktigt!</a:t>
            </a: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p:txBody>
      </p:sp>
      <p:pic>
        <p:nvPicPr>
          <p:cNvPr id="8" name="Bildobjekt 7">
            <a:extLst>
              <a:ext uri="{FF2B5EF4-FFF2-40B4-BE49-F238E27FC236}">
                <a16:creationId xmlns:a16="http://schemas.microsoft.com/office/drawing/2014/main" id="{6983A005-53AA-E51F-249B-1CB8A9C47877}"/>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6919982" y="1990992"/>
            <a:ext cx="2941817" cy="1964416"/>
          </a:xfrm>
          <a:prstGeom prst="rect">
            <a:avLst/>
          </a:prstGeom>
        </p:spPr>
      </p:pic>
      <p:pic>
        <p:nvPicPr>
          <p:cNvPr id="10" name="Bildobjekt 9">
            <a:extLst>
              <a:ext uri="{FF2B5EF4-FFF2-40B4-BE49-F238E27FC236}">
                <a16:creationId xmlns:a16="http://schemas.microsoft.com/office/drawing/2014/main" id="{050FCF00-A2A8-1081-9781-14A3A93948FA}"/>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2142444" y="1321611"/>
            <a:ext cx="2321867" cy="1992484"/>
          </a:xfrm>
          <a:prstGeom prst="rect">
            <a:avLst/>
          </a:prstGeom>
        </p:spPr>
      </p:pic>
      <p:pic>
        <p:nvPicPr>
          <p:cNvPr id="12" name="Bildobjekt 11">
            <a:extLst>
              <a:ext uri="{FF2B5EF4-FFF2-40B4-BE49-F238E27FC236}">
                <a16:creationId xmlns:a16="http://schemas.microsoft.com/office/drawing/2014/main" id="{D4DB9992-8EF4-7C87-BA3C-4B5E82DAFB2C}"/>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6217451" y="123956"/>
            <a:ext cx="2743803" cy="1800994"/>
          </a:xfrm>
          <a:prstGeom prst="rect">
            <a:avLst/>
          </a:prstGeom>
        </p:spPr>
      </p:pic>
      <p:pic>
        <p:nvPicPr>
          <p:cNvPr id="14" name="Bildobjekt 13">
            <a:extLst>
              <a:ext uri="{FF2B5EF4-FFF2-40B4-BE49-F238E27FC236}">
                <a16:creationId xmlns:a16="http://schemas.microsoft.com/office/drawing/2014/main" id="{637220FC-8368-2F7E-14BE-C046BA2E7FE8}"/>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9960802" y="83002"/>
            <a:ext cx="1996781" cy="2891204"/>
          </a:xfrm>
          <a:prstGeom prst="rect">
            <a:avLst/>
          </a:prstGeom>
        </p:spPr>
      </p:pic>
      <p:pic>
        <p:nvPicPr>
          <p:cNvPr id="16" name="Bildobjekt 15">
            <a:extLst>
              <a:ext uri="{FF2B5EF4-FFF2-40B4-BE49-F238E27FC236}">
                <a16:creationId xmlns:a16="http://schemas.microsoft.com/office/drawing/2014/main" id="{7BD27F9D-4385-CC7A-2470-0EA87DFD21FA}"/>
              </a:ext>
            </a:extLst>
          </p:cNvPr>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4640973" y="1990991"/>
            <a:ext cx="2205028" cy="1964417"/>
          </a:xfrm>
          <a:prstGeom prst="rect">
            <a:avLst/>
          </a:prstGeom>
        </p:spPr>
      </p:pic>
      <p:pic>
        <p:nvPicPr>
          <p:cNvPr id="18" name="Bildobjekt 17">
            <a:extLst>
              <a:ext uri="{FF2B5EF4-FFF2-40B4-BE49-F238E27FC236}">
                <a16:creationId xmlns:a16="http://schemas.microsoft.com/office/drawing/2014/main" id="{D780DB8B-5B8C-5F20-36E3-608EAA00DEF7}"/>
              </a:ext>
            </a:extLst>
          </p:cNvPr>
          <p:cNvPicPr>
            <a:picLocks noChangeAspect="1"/>
          </p:cNvPicPr>
          <p:nvPr/>
        </p:nvPicPr>
        <p:blipFill>
          <a:blip r:embed="rId7" cstate="hqprint">
            <a:extLst>
              <a:ext uri="{28A0092B-C50C-407E-A947-70E740481C1C}">
                <a14:useLocalDpi xmlns:a14="http://schemas.microsoft.com/office/drawing/2010/main"/>
              </a:ext>
            </a:extLst>
          </a:blip>
          <a:srcRect/>
          <a:stretch>
            <a:fillRect/>
          </a:stretch>
        </p:blipFill>
        <p:spPr>
          <a:xfrm>
            <a:off x="228650" y="4017149"/>
            <a:ext cx="4235661" cy="1751749"/>
          </a:xfrm>
          <a:prstGeom prst="rect">
            <a:avLst/>
          </a:prstGeom>
        </p:spPr>
      </p:pic>
      <p:pic>
        <p:nvPicPr>
          <p:cNvPr id="20" name="Bildobjekt 19">
            <a:extLst>
              <a:ext uri="{FF2B5EF4-FFF2-40B4-BE49-F238E27FC236}">
                <a16:creationId xmlns:a16="http://schemas.microsoft.com/office/drawing/2014/main" id="{0F03B393-38F0-F8A2-1A8E-08ECFF8DE780}"/>
              </a:ext>
            </a:extLst>
          </p:cNvPr>
          <p:cNvPicPr>
            <a:picLocks noChangeAspect="1"/>
          </p:cNvPicPr>
          <p:nvPr/>
        </p:nvPicPr>
        <p:blipFill>
          <a:blip r:embed="rId8" cstate="hqprint">
            <a:extLst>
              <a:ext uri="{28A0092B-C50C-407E-A947-70E740481C1C}">
                <a14:useLocalDpi xmlns:a14="http://schemas.microsoft.com/office/drawing/2010/main"/>
              </a:ext>
            </a:extLst>
          </a:blip>
          <a:srcRect/>
          <a:stretch>
            <a:fillRect/>
          </a:stretch>
        </p:blipFill>
        <p:spPr>
          <a:xfrm>
            <a:off x="172256" y="1321611"/>
            <a:ext cx="1899839" cy="2482789"/>
          </a:xfrm>
          <a:prstGeom prst="rect">
            <a:avLst/>
          </a:prstGeom>
        </p:spPr>
      </p:pic>
      <p:pic>
        <p:nvPicPr>
          <p:cNvPr id="22" name="Bildobjekt 21">
            <a:extLst>
              <a:ext uri="{FF2B5EF4-FFF2-40B4-BE49-F238E27FC236}">
                <a16:creationId xmlns:a16="http://schemas.microsoft.com/office/drawing/2014/main" id="{2331CF1D-2AEE-5D73-1D53-CF75E8221B83}"/>
              </a:ext>
            </a:extLst>
          </p:cNvPr>
          <p:cNvPicPr>
            <a:picLocks noChangeAspect="1"/>
          </p:cNvPicPr>
          <p:nvPr/>
        </p:nvPicPr>
        <p:blipFill>
          <a:blip r:embed="rId9"/>
          <a:stretch>
            <a:fillRect/>
          </a:stretch>
        </p:blipFill>
        <p:spPr>
          <a:xfrm>
            <a:off x="4564404" y="4017149"/>
            <a:ext cx="3306094" cy="1859678"/>
          </a:xfrm>
          <a:prstGeom prst="rect">
            <a:avLst/>
          </a:prstGeom>
        </p:spPr>
      </p:pic>
      <p:pic>
        <p:nvPicPr>
          <p:cNvPr id="24" name="Bildobjekt 23">
            <a:extLst>
              <a:ext uri="{FF2B5EF4-FFF2-40B4-BE49-F238E27FC236}">
                <a16:creationId xmlns:a16="http://schemas.microsoft.com/office/drawing/2014/main" id="{6ACD3488-DD99-92E6-6577-6A2763E49085}"/>
              </a:ext>
            </a:extLst>
          </p:cNvPr>
          <p:cNvPicPr>
            <a:picLocks noChangeAspect="1"/>
          </p:cNvPicPr>
          <p:nvPr/>
        </p:nvPicPr>
        <p:blipFill>
          <a:blip r:embed="rId10" cstate="hqprint">
            <a:extLst>
              <a:ext uri="{28A0092B-C50C-407E-A947-70E740481C1C}">
                <a14:useLocalDpi xmlns:a14="http://schemas.microsoft.com/office/drawing/2010/main"/>
              </a:ext>
            </a:extLst>
          </a:blip>
          <a:srcRect/>
          <a:stretch>
            <a:fillRect/>
          </a:stretch>
        </p:blipFill>
        <p:spPr>
          <a:xfrm>
            <a:off x="8276268" y="4017149"/>
            <a:ext cx="3743476" cy="2209528"/>
          </a:xfrm>
          <a:prstGeom prst="rect">
            <a:avLst/>
          </a:prstGeom>
        </p:spPr>
      </p:pic>
      <p:sp>
        <p:nvSpPr>
          <p:cNvPr id="26" name="Rubrik 1">
            <a:extLst>
              <a:ext uri="{FF2B5EF4-FFF2-40B4-BE49-F238E27FC236}">
                <a16:creationId xmlns:a16="http://schemas.microsoft.com/office/drawing/2014/main" id="{8B6A0C77-8EE5-8A3D-70EB-F210A9A0E828}"/>
              </a:ext>
            </a:extLst>
          </p:cNvPr>
          <p:cNvSpPr txBox="1">
            <a:spLocks/>
          </p:cNvSpPr>
          <p:nvPr/>
        </p:nvSpPr>
        <p:spPr>
          <a:xfrm>
            <a:off x="354619" y="481366"/>
            <a:ext cx="9403298" cy="6252677"/>
          </a:xfrm>
          <a:prstGeom prst="rect">
            <a:avLst/>
          </a:prstGeom>
        </p:spPr>
        <p:txBody>
          <a:bodyPr vert="horz" lIns="0" tIns="0" rIns="0" bIns="0" rtlCol="0" anchor="t" anchorCtr="0">
            <a:normAutofit fontScale="82500" lnSpcReduction="20000"/>
          </a:bodyPr>
          <a:lstStyle>
            <a:lvl1pPr algn="l" defTabSz="914400" rtl="0" eaLnBrk="1" latinLnBrk="0" hangingPunct="1">
              <a:lnSpc>
                <a:spcPts val="3600"/>
              </a:lnSpc>
              <a:spcBef>
                <a:spcPct val="0"/>
              </a:spcBef>
              <a:buNone/>
              <a:defRPr sz="34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12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sv-SE" sz="2400" dirty="0">
              <a:solidFill>
                <a:srgbClr val="FFFF00"/>
              </a:solidFill>
              <a:latin typeface="Aria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2400" b="1" i="0" u="none" strike="noStrike" kern="1200" cap="none" spc="0" normalizeH="0" baseline="0" noProof="0" dirty="0">
                <a:ln>
                  <a:noFill/>
                </a:ln>
                <a:solidFill>
                  <a:srgbClr val="FFFF00"/>
                </a:solidFill>
                <a:effectLst/>
                <a:uLnTx/>
                <a:uFillTx/>
                <a:latin typeface="Arial"/>
                <a:ea typeface="+mj-ea"/>
                <a:cs typeface="+mj-cs"/>
              </a:rPr>
              <a:t>och sen, om vi har råd, kan vi kosta på oss lite naturvård...</a:t>
            </a:r>
          </a:p>
        </p:txBody>
      </p:sp>
    </p:spTree>
    <p:extLst>
      <p:ext uri="{BB962C8B-B14F-4D97-AF65-F5344CB8AC3E}">
        <p14:creationId xmlns:p14="http://schemas.microsoft.com/office/powerpoint/2010/main" val="609825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EBDDF2D-961B-DF35-7E43-7815BAE3ED50}"/>
            </a:ext>
          </a:extLst>
        </p:cNvPr>
        <p:cNvGrpSpPr/>
        <p:nvPr/>
      </p:nvGrpSpPr>
      <p:grpSpPr>
        <a:xfrm>
          <a:off x="0" y="0"/>
          <a:ext cx="0" cy="0"/>
          <a:chOff x="0" y="0"/>
          <a:chExt cx="0" cy="0"/>
        </a:xfrm>
      </p:grpSpPr>
      <p:sp>
        <p:nvSpPr>
          <p:cNvPr id="4" name="Rubrik 1">
            <a:extLst>
              <a:ext uri="{FF2B5EF4-FFF2-40B4-BE49-F238E27FC236}">
                <a16:creationId xmlns:a16="http://schemas.microsoft.com/office/drawing/2014/main" id="{AA661DE9-CCCF-A985-3218-45B4861CC502}"/>
              </a:ext>
            </a:extLst>
          </p:cNvPr>
          <p:cNvSpPr txBox="1">
            <a:spLocks/>
          </p:cNvSpPr>
          <p:nvPr/>
        </p:nvSpPr>
        <p:spPr>
          <a:xfrm>
            <a:off x="452775" y="302662"/>
            <a:ext cx="9403298" cy="407048"/>
          </a:xfrm>
          <a:prstGeom prst="rect">
            <a:avLst/>
          </a:prstGeom>
        </p:spPr>
        <p:txBody>
          <a:bodyPr vert="horz" lIns="0" tIns="0" rIns="0" bIns="0" rtlCol="0" anchor="t" anchorCtr="0">
            <a:normAutofit fontScale="97500"/>
          </a:bodyPr>
          <a:lstStyle>
            <a:lvl1pPr algn="l" defTabSz="914400" rtl="0" eaLnBrk="1" latinLnBrk="0" hangingPunct="1">
              <a:lnSpc>
                <a:spcPts val="3600"/>
              </a:lnSpc>
              <a:spcBef>
                <a:spcPct val="0"/>
              </a:spcBef>
              <a:buNone/>
              <a:defRPr sz="34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2400" b="1" i="0" u="none" strike="noStrike" kern="1200" cap="none" spc="0" normalizeH="0" baseline="0" noProof="0" dirty="0">
                <a:ln>
                  <a:noFill/>
                </a:ln>
                <a:solidFill>
                  <a:srgbClr val="FFFF00"/>
                </a:solidFill>
                <a:effectLst/>
                <a:uLnTx/>
                <a:uFillTx/>
                <a:latin typeface="Arial"/>
                <a:ea typeface="+mj-ea"/>
                <a:cs typeface="+mj-cs"/>
              </a:rPr>
              <a:t>Men, varifrån kommer allt vi behöver?</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sz="2400" b="1" i="0" u="none" strike="noStrike" kern="1200" cap="none" spc="0" normalizeH="0" baseline="0" noProof="0" dirty="0">
              <a:ln>
                <a:noFill/>
              </a:ln>
              <a:solidFill>
                <a:srgbClr val="FFFF00"/>
              </a:solidFill>
              <a:effectLst/>
              <a:uLnTx/>
              <a:uFillTx/>
              <a:latin typeface="Arial"/>
              <a:ea typeface="+mj-ea"/>
              <a:cs typeface="+mj-cs"/>
            </a:endParaRPr>
          </a:p>
        </p:txBody>
      </p:sp>
      <p:pic>
        <p:nvPicPr>
          <p:cNvPr id="3" name="Bildobjekt 2">
            <a:extLst>
              <a:ext uri="{FF2B5EF4-FFF2-40B4-BE49-F238E27FC236}">
                <a16:creationId xmlns:a16="http://schemas.microsoft.com/office/drawing/2014/main" id="{57450A30-4D13-8156-0667-24CA3B54AF45}"/>
              </a:ext>
            </a:extLst>
          </p:cNvPr>
          <p:cNvPicPr>
            <a:picLocks noChangeAspect="1"/>
          </p:cNvPicPr>
          <p:nvPr/>
        </p:nvPicPr>
        <p:blipFill>
          <a:blip r:embed="rId2"/>
          <a:stretch>
            <a:fillRect/>
          </a:stretch>
        </p:blipFill>
        <p:spPr>
          <a:xfrm>
            <a:off x="2052188" y="2577870"/>
            <a:ext cx="1682642" cy="1597290"/>
          </a:xfrm>
          <a:prstGeom prst="rect">
            <a:avLst/>
          </a:prstGeom>
        </p:spPr>
      </p:pic>
      <p:pic>
        <p:nvPicPr>
          <p:cNvPr id="8" name="Bildobjekt 7">
            <a:extLst>
              <a:ext uri="{FF2B5EF4-FFF2-40B4-BE49-F238E27FC236}">
                <a16:creationId xmlns:a16="http://schemas.microsoft.com/office/drawing/2014/main" id="{128DE81B-E2AE-8BD1-D852-E49996FC03EE}"/>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76338" y="2585806"/>
            <a:ext cx="1810402" cy="1597290"/>
          </a:xfrm>
          <a:prstGeom prst="rect">
            <a:avLst/>
          </a:prstGeom>
        </p:spPr>
      </p:pic>
      <p:pic>
        <p:nvPicPr>
          <p:cNvPr id="10" name="Bildobjekt 9">
            <a:extLst>
              <a:ext uri="{FF2B5EF4-FFF2-40B4-BE49-F238E27FC236}">
                <a16:creationId xmlns:a16="http://schemas.microsoft.com/office/drawing/2014/main" id="{4DE7043A-2465-73CC-FEB1-A9500F024946}"/>
              </a:ext>
            </a:extLst>
          </p:cNvPr>
          <p:cNvPicPr>
            <a:picLocks noChangeAspect="1"/>
          </p:cNvPicPr>
          <p:nvPr/>
        </p:nvPicPr>
        <p:blipFill>
          <a:blip r:embed="rId4"/>
          <a:stretch>
            <a:fillRect/>
          </a:stretch>
        </p:blipFill>
        <p:spPr>
          <a:xfrm>
            <a:off x="8991784" y="339589"/>
            <a:ext cx="3023878" cy="2145978"/>
          </a:xfrm>
          <a:prstGeom prst="rect">
            <a:avLst/>
          </a:prstGeom>
        </p:spPr>
      </p:pic>
      <p:pic>
        <p:nvPicPr>
          <p:cNvPr id="12" name="Bildobjekt 11">
            <a:extLst>
              <a:ext uri="{FF2B5EF4-FFF2-40B4-BE49-F238E27FC236}">
                <a16:creationId xmlns:a16="http://schemas.microsoft.com/office/drawing/2014/main" id="{CCF3F501-4988-7863-9D64-D8C815687DC0}"/>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7328676" y="70562"/>
            <a:ext cx="1548104" cy="3592286"/>
          </a:xfrm>
          <a:prstGeom prst="rect">
            <a:avLst/>
          </a:prstGeom>
        </p:spPr>
      </p:pic>
      <p:pic>
        <p:nvPicPr>
          <p:cNvPr id="14" name="Bildobjekt 13">
            <a:extLst>
              <a:ext uri="{FF2B5EF4-FFF2-40B4-BE49-F238E27FC236}">
                <a16:creationId xmlns:a16="http://schemas.microsoft.com/office/drawing/2014/main" id="{28B5AF79-23F5-6827-4444-07BCA49C3677}"/>
              </a:ext>
            </a:extLst>
          </p:cNvPr>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2703736" y="774509"/>
            <a:ext cx="2032095" cy="1711058"/>
          </a:xfrm>
          <a:prstGeom prst="rect">
            <a:avLst/>
          </a:prstGeom>
        </p:spPr>
      </p:pic>
      <p:pic>
        <p:nvPicPr>
          <p:cNvPr id="16" name="Bildobjekt 15">
            <a:extLst>
              <a:ext uri="{FF2B5EF4-FFF2-40B4-BE49-F238E27FC236}">
                <a16:creationId xmlns:a16="http://schemas.microsoft.com/office/drawing/2014/main" id="{07910A64-7627-435C-577D-D25556EBF264}"/>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4821047" y="774509"/>
            <a:ext cx="2442181" cy="1711058"/>
          </a:xfrm>
          <a:prstGeom prst="rect">
            <a:avLst/>
          </a:prstGeom>
        </p:spPr>
      </p:pic>
      <p:pic>
        <p:nvPicPr>
          <p:cNvPr id="18" name="Bildobjekt 17">
            <a:extLst>
              <a:ext uri="{FF2B5EF4-FFF2-40B4-BE49-F238E27FC236}">
                <a16:creationId xmlns:a16="http://schemas.microsoft.com/office/drawing/2014/main" id="{F1A70002-FF9E-80BC-C301-2F2F5832414B}"/>
              </a:ext>
            </a:extLst>
          </p:cNvPr>
          <p:cNvPicPr>
            <a:picLocks noChangeAspect="1"/>
          </p:cNvPicPr>
          <p:nvPr/>
        </p:nvPicPr>
        <p:blipFill>
          <a:blip r:embed="rId8"/>
          <a:stretch>
            <a:fillRect/>
          </a:stretch>
        </p:blipFill>
        <p:spPr>
          <a:xfrm>
            <a:off x="176338" y="774970"/>
            <a:ext cx="2442182" cy="1718961"/>
          </a:xfrm>
          <a:prstGeom prst="rect">
            <a:avLst/>
          </a:prstGeom>
        </p:spPr>
      </p:pic>
      <p:pic>
        <p:nvPicPr>
          <p:cNvPr id="20" name="Bildobjekt 19">
            <a:extLst>
              <a:ext uri="{FF2B5EF4-FFF2-40B4-BE49-F238E27FC236}">
                <a16:creationId xmlns:a16="http://schemas.microsoft.com/office/drawing/2014/main" id="{A9A5CC7C-3497-A9FD-CC8A-F593070F0B22}"/>
              </a:ext>
            </a:extLst>
          </p:cNvPr>
          <p:cNvPicPr>
            <a:picLocks noChangeAspect="1"/>
          </p:cNvPicPr>
          <p:nvPr/>
        </p:nvPicPr>
        <p:blipFill>
          <a:blip r:embed="rId9" cstate="hqprint">
            <a:extLst>
              <a:ext uri="{28A0092B-C50C-407E-A947-70E740481C1C}">
                <a14:useLocalDpi xmlns:a14="http://schemas.microsoft.com/office/drawing/2010/main"/>
              </a:ext>
            </a:extLst>
          </a:blip>
          <a:srcRect/>
          <a:stretch>
            <a:fillRect/>
          </a:stretch>
        </p:blipFill>
        <p:spPr>
          <a:xfrm>
            <a:off x="3800278" y="2599858"/>
            <a:ext cx="3462950" cy="782633"/>
          </a:xfrm>
          <a:prstGeom prst="rect">
            <a:avLst/>
          </a:prstGeom>
        </p:spPr>
      </p:pic>
      <p:pic>
        <p:nvPicPr>
          <p:cNvPr id="22" name="Bildobjekt 21">
            <a:extLst>
              <a:ext uri="{FF2B5EF4-FFF2-40B4-BE49-F238E27FC236}">
                <a16:creationId xmlns:a16="http://schemas.microsoft.com/office/drawing/2014/main" id="{86EC6D0C-576A-3C96-F502-381855D68918}"/>
              </a:ext>
            </a:extLst>
          </p:cNvPr>
          <p:cNvPicPr>
            <a:picLocks noChangeAspect="1"/>
          </p:cNvPicPr>
          <p:nvPr/>
        </p:nvPicPr>
        <p:blipFill>
          <a:blip r:embed="rId10" cstate="hqprint">
            <a:extLst>
              <a:ext uri="{28A0092B-C50C-407E-A947-70E740481C1C}">
                <a14:useLocalDpi xmlns:a14="http://schemas.microsoft.com/office/drawing/2010/main"/>
              </a:ext>
            </a:extLst>
          </a:blip>
          <a:srcRect/>
          <a:stretch>
            <a:fillRect/>
          </a:stretch>
        </p:blipFill>
        <p:spPr>
          <a:xfrm>
            <a:off x="9027115" y="2636256"/>
            <a:ext cx="2508344" cy="3371850"/>
          </a:xfrm>
          <a:prstGeom prst="rect">
            <a:avLst/>
          </a:prstGeom>
        </p:spPr>
      </p:pic>
      <p:pic>
        <p:nvPicPr>
          <p:cNvPr id="24" name="Bildobjekt 23">
            <a:extLst>
              <a:ext uri="{FF2B5EF4-FFF2-40B4-BE49-F238E27FC236}">
                <a16:creationId xmlns:a16="http://schemas.microsoft.com/office/drawing/2014/main" id="{6F2A33F3-BCA1-EEAD-096C-C027E0B55AA3}"/>
              </a:ext>
            </a:extLst>
          </p:cNvPr>
          <p:cNvPicPr>
            <a:picLocks noChangeAspect="1"/>
          </p:cNvPicPr>
          <p:nvPr/>
        </p:nvPicPr>
        <p:blipFill>
          <a:blip r:embed="rId11" cstate="hqprint">
            <a:extLst>
              <a:ext uri="{28A0092B-C50C-407E-A947-70E740481C1C}">
                <a14:useLocalDpi xmlns:a14="http://schemas.microsoft.com/office/drawing/2010/main"/>
              </a:ext>
            </a:extLst>
          </a:blip>
          <a:srcRect/>
          <a:stretch>
            <a:fillRect/>
          </a:stretch>
        </p:blipFill>
        <p:spPr>
          <a:xfrm>
            <a:off x="2700359" y="4289144"/>
            <a:ext cx="1789998" cy="1721942"/>
          </a:xfrm>
          <a:prstGeom prst="rect">
            <a:avLst/>
          </a:prstGeom>
        </p:spPr>
      </p:pic>
      <p:pic>
        <p:nvPicPr>
          <p:cNvPr id="26" name="Bildobjekt 25">
            <a:extLst>
              <a:ext uri="{FF2B5EF4-FFF2-40B4-BE49-F238E27FC236}">
                <a16:creationId xmlns:a16="http://schemas.microsoft.com/office/drawing/2014/main" id="{62F79E43-D1C3-2CBF-0802-422AC5044119}"/>
              </a:ext>
            </a:extLst>
          </p:cNvPr>
          <p:cNvPicPr>
            <a:picLocks noChangeAspect="1"/>
          </p:cNvPicPr>
          <p:nvPr/>
        </p:nvPicPr>
        <p:blipFill>
          <a:blip r:embed="rId12" cstate="hqprint">
            <a:extLst>
              <a:ext uri="{28A0092B-C50C-407E-A947-70E740481C1C}">
                <a14:useLocalDpi xmlns:a14="http://schemas.microsoft.com/office/drawing/2010/main"/>
              </a:ext>
            </a:extLst>
          </a:blip>
          <a:srcRect/>
          <a:stretch>
            <a:fillRect/>
          </a:stretch>
        </p:blipFill>
        <p:spPr>
          <a:xfrm>
            <a:off x="4585967" y="3429001"/>
            <a:ext cx="2336662" cy="2579106"/>
          </a:xfrm>
          <a:prstGeom prst="rect">
            <a:avLst/>
          </a:prstGeom>
        </p:spPr>
      </p:pic>
      <p:pic>
        <p:nvPicPr>
          <p:cNvPr id="28" name="Bildobjekt 27">
            <a:extLst>
              <a:ext uri="{FF2B5EF4-FFF2-40B4-BE49-F238E27FC236}">
                <a16:creationId xmlns:a16="http://schemas.microsoft.com/office/drawing/2014/main" id="{2D601BD9-FBE8-1429-A58E-723651ADF62F}"/>
              </a:ext>
            </a:extLst>
          </p:cNvPr>
          <p:cNvPicPr>
            <a:picLocks noChangeAspect="1"/>
          </p:cNvPicPr>
          <p:nvPr/>
        </p:nvPicPr>
        <p:blipFill>
          <a:blip r:embed="rId13" cstate="hqprint">
            <a:extLst>
              <a:ext uri="{28A0092B-C50C-407E-A947-70E740481C1C}">
                <a14:useLocalDpi xmlns:a14="http://schemas.microsoft.com/office/drawing/2010/main"/>
              </a:ext>
            </a:extLst>
          </a:blip>
          <a:srcRect/>
          <a:stretch>
            <a:fillRect/>
          </a:stretch>
        </p:blipFill>
        <p:spPr>
          <a:xfrm>
            <a:off x="176338" y="4289144"/>
            <a:ext cx="2428411" cy="1718962"/>
          </a:xfrm>
          <a:prstGeom prst="rect">
            <a:avLst/>
          </a:prstGeom>
        </p:spPr>
      </p:pic>
      <p:pic>
        <p:nvPicPr>
          <p:cNvPr id="30" name="Bildobjekt 29">
            <a:extLst>
              <a:ext uri="{FF2B5EF4-FFF2-40B4-BE49-F238E27FC236}">
                <a16:creationId xmlns:a16="http://schemas.microsoft.com/office/drawing/2014/main" id="{D2F6BC3E-E439-FDBA-3E86-351ED0ED97C2}"/>
              </a:ext>
            </a:extLst>
          </p:cNvPr>
          <p:cNvPicPr>
            <a:picLocks noChangeAspect="1"/>
          </p:cNvPicPr>
          <p:nvPr/>
        </p:nvPicPr>
        <p:blipFill>
          <a:blip r:embed="rId14"/>
          <a:stretch>
            <a:fillRect/>
          </a:stretch>
        </p:blipFill>
        <p:spPr>
          <a:xfrm>
            <a:off x="7003701" y="3711123"/>
            <a:ext cx="1938913" cy="2296983"/>
          </a:xfrm>
          <a:prstGeom prst="rect">
            <a:avLst/>
          </a:prstGeom>
        </p:spPr>
      </p:pic>
    </p:spTree>
    <p:extLst>
      <p:ext uri="{BB962C8B-B14F-4D97-AF65-F5344CB8AC3E}">
        <p14:creationId xmlns:p14="http://schemas.microsoft.com/office/powerpoint/2010/main" val="1719548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sz="quarter" idx="11"/>
          </p:nvPr>
        </p:nvPicPr>
        <p:blipFill>
          <a:blip r:embed="rId2" cstate="screen">
            <a:extLst>
              <a:ext uri="{28A0092B-C50C-407E-A947-70E740481C1C}">
                <a14:useLocalDpi xmlns:a14="http://schemas.microsoft.com/office/drawing/2010/main"/>
              </a:ext>
            </a:extLst>
          </a:blip>
          <a:stretch>
            <a:fillRect/>
          </a:stretch>
        </p:blipFill>
        <p:spPr>
          <a:xfrm>
            <a:off x="-1" y="0"/>
            <a:ext cx="12251267" cy="6858000"/>
          </a:xfrm>
        </p:spPr>
      </p:pic>
      <p:sp>
        <p:nvSpPr>
          <p:cNvPr id="7" name="Rubrik 1">
            <a:extLst>
              <a:ext uri="{FF2B5EF4-FFF2-40B4-BE49-F238E27FC236}">
                <a16:creationId xmlns:a16="http://schemas.microsoft.com/office/drawing/2014/main" id="{C9C8C2FA-1C5D-EEE2-4044-122816E2C212}"/>
              </a:ext>
            </a:extLst>
          </p:cNvPr>
          <p:cNvSpPr txBox="1">
            <a:spLocks/>
          </p:cNvSpPr>
          <p:nvPr/>
        </p:nvSpPr>
        <p:spPr>
          <a:xfrm>
            <a:off x="1318188" y="5992586"/>
            <a:ext cx="9403298" cy="407048"/>
          </a:xfrm>
          <a:prstGeom prst="rect">
            <a:avLst/>
          </a:prstGeom>
        </p:spPr>
        <p:txBody>
          <a:bodyPr vert="horz" lIns="0" tIns="0" rIns="0" bIns="0" rtlCol="0" anchor="t" anchorCtr="0">
            <a:noAutofit/>
          </a:bodyPr>
          <a:lstStyle>
            <a:lvl1pPr algn="l" defTabSz="914400" rtl="0" eaLnBrk="1" latinLnBrk="0" hangingPunct="1">
              <a:lnSpc>
                <a:spcPts val="3600"/>
              </a:lnSpc>
              <a:spcBef>
                <a:spcPct val="0"/>
              </a:spcBef>
              <a:buNone/>
              <a:defRPr sz="34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32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rial"/>
                <a:ea typeface="+mj-ea"/>
                <a:cs typeface="+mj-cs"/>
              </a:rPr>
              <a:t>Skogens biologiska mångfald är livsnödvändig!</a:t>
            </a:r>
          </a:p>
        </p:txBody>
      </p:sp>
      <p:pic>
        <p:nvPicPr>
          <p:cNvPr id="9" name="Bildobjekt 8">
            <a:extLst>
              <a:ext uri="{FF2B5EF4-FFF2-40B4-BE49-F238E27FC236}">
                <a16:creationId xmlns:a16="http://schemas.microsoft.com/office/drawing/2014/main" id="{55AAC580-C346-716D-34E7-F9EB64163133}"/>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811656" y="932792"/>
            <a:ext cx="2992901" cy="2341086"/>
          </a:xfrm>
          <a:prstGeom prst="rect">
            <a:avLst/>
          </a:prstGeom>
        </p:spPr>
      </p:pic>
      <p:pic>
        <p:nvPicPr>
          <p:cNvPr id="11" name="Bildobjekt 10">
            <a:extLst>
              <a:ext uri="{FF2B5EF4-FFF2-40B4-BE49-F238E27FC236}">
                <a16:creationId xmlns:a16="http://schemas.microsoft.com/office/drawing/2014/main" id="{5AC2C5CE-B2EE-D3A7-446B-B2CEA06E1F93}"/>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7481319" y="1041940"/>
            <a:ext cx="2383153" cy="1941059"/>
          </a:xfrm>
          <a:prstGeom prst="rect">
            <a:avLst/>
          </a:prstGeom>
        </p:spPr>
      </p:pic>
      <p:pic>
        <p:nvPicPr>
          <p:cNvPr id="15" name="Bildobjekt 14">
            <a:extLst>
              <a:ext uri="{FF2B5EF4-FFF2-40B4-BE49-F238E27FC236}">
                <a16:creationId xmlns:a16="http://schemas.microsoft.com/office/drawing/2014/main" id="{C9A7CCDB-700D-D461-C042-EF4277E55CB3}"/>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5505562" y="4130645"/>
            <a:ext cx="1975757" cy="1726953"/>
          </a:xfrm>
          <a:prstGeom prst="rect">
            <a:avLst/>
          </a:prstGeom>
        </p:spPr>
      </p:pic>
      <p:pic>
        <p:nvPicPr>
          <p:cNvPr id="17" name="Bildobjekt 16">
            <a:extLst>
              <a:ext uri="{FF2B5EF4-FFF2-40B4-BE49-F238E27FC236}">
                <a16:creationId xmlns:a16="http://schemas.microsoft.com/office/drawing/2014/main" id="{1CBC3589-54FA-1396-F9CE-C9A8F58BB3BE}"/>
              </a:ext>
            </a:extLst>
          </p:cNvPr>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9405464" y="3117987"/>
            <a:ext cx="2686981" cy="2332083"/>
          </a:xfrm>
          <a:prstGeom prst="rect">
            <a:avLst/>
          </a:prstGeom>
        </p:spPr>
      </p:pic>
      <p:pic>
        <p:nvPicPr>
          <p:cNvPr id="19" name="Bildobjekt 18">
            <a:extLst>
              <a:ext uri="{FF2B5EF4-FFF2-40B4-BE49-F238E27FC236}">
                <a16:creationId xmlns:a16="http://schemas.microsoft.com/office/drawing/2014/main" id="{66344957-751B-A3D0-3718-040B0B5AE9B8}"/>
              </a:ext>
            </a:extLst>
          </p:cNvPr>
          <p:cNvPicPr>
            <a:picLocks noChangeAspect="1"/>
          </p:cNvPicPr>
          <p:nvPr/>
        </p:nvPicPr>
        <p:blipFill>
          <a:blip r:embed="rId7" cstate="hqprint">
            <a:extLst>
              <a:ext uri="{28A0092B-C50C-407E-A947-70E740481C1C}">
                <a14:useLocalDpi xmlns:a14="http://schemas.microsoft.com/office/drawing/2010/main"/>
              </a:ext>
            </a:extLst>
          </a:blip>
          <a:srcRect/>
          <a:stretch>
            <a:fillRect/>
          </a:stretch>
        </p:blipFill>
        <p:spPr>
          <a:xfrm>
            <a:off x="177823" y="3716105"/>
            <a:ext cx="3206943" cy="2049236"/>
          </a:xfrm>
          <a:prstGeom prst="rect">
            <a:avLst/>
          </a:prstGeom>
        </p:spPr>
      </p:pic>
      <p:pic>
        <p:nvPicPr>
          <p:cNvPr id="21" name="Bildobjekt 20">
            <a:extLst>
              <a:ext uri="{FF2B5EF4-FFF2-40B4-BE49-F238E27FC236}">
                <a16:creationId xmlns:a16="http://schemas.microsoft.com/office/drawing/2014/main" id="{7DEB1B89-552B-D748-F962-5242DB1A3023}"/>
              </a:ext>
            </a:extLst>
          </p:cNvPr>
          <p:cNvPicPr>
            <a:picLocks noChangeAspect="1"/>
          </p:cNvPicPr>
          <p:nvPr/>
        </p:nvPicPr>
        <p:blipFill>
          <a:blip r:embed="rId8" cstate="hqprint">
            <a:extLst>
              <a:ext uri="{28A0092B-C50C-407E-A947-70E740481C1C}">
                <a14:useLocalDpi xmlns:a14="http://schemas.microsoft.com/office/drawing/2010/main"/>
              </a:ext>
            </a:extLst>
          </a:blip>
          <a:srcRect/>
          <a:stretch>
            <a:fillRect/>
          </a:stretch>
        </p:blipFill>
        <p:spPr>
          <a:xfrm>
            <a:off x="3522871" y="3426976"/>
            <a:ext cx="1844586" cy="1941060"/>
          </a:xfrm>
          <a:prstGeom prst="rect">
            <a:avLst/>
          </a:prstGeom>
        </p:spPr>
      </p:pic>
      <p:pic>
        <p:nvPicPr>
          <p:cNvPr id="23" name="Bildobjekt 22">
            <a:extLst>
              <a:ext uri="{FF2B5EF4-FFF2-40B4-BE49-F238E27FC236}">
                <a16:creationId xmlns:a16="http://schemas.microsoft.com/office/drawing/2014/main" id="{12C4FDDE-3873-6D88-0DD7-F2B74541E01B}"/>
              </a:ext>
            </a:extLst>
          </p:cNvPr>
          <p:cNvPicPr>
            <a:picLocks noChangeAspect="1"/>
          </p:cNvPicPr>
          <p:nvPr/>
        </p:nvPicPr>
        <p:blipFill>
          <a:blip r:embed="rId9" cstate="hqprint">
            <a:extLst>
              <a:ext uri="{28A0092B-C50C-407E-A947-70E740481C1C}">
                <a14:useLocalDpi xmlns:a14="http://schemas.microsoft.com/office/drawing/2010/main"/>
              </a:ext>
            </a:extLst>
          </a:blip>
          <a:srcRect/>
          <a:stretch>
            <a:fillRect/>
          </a:stretch>
        </p:blipFill>
        <p:spPr>
          <a:xfrm>
            <a:off x="7619424" y="3716105"/>
            <a:ext cx="1627219" cy="1383205"/>
          </a:xfrm>
          <a:prstGeom prst="rect">
            <a:avLst/>
          </a:prstGeom>
        </p:spPr>
      </p:pic>
      <p:pic>
        <p:nvPicPr>
          <p:cNvPr id="25" name="Bildobjekt 24">
            <a:extLst>
              <a:ext uri="{FF2B5EF4-FFF2-40B4-BE49-F238E27FC236}">
                <a16:creationId xmlns:a16="http://schemas.microsoft.com/office/drawing/2014/main" id="{5C1BBBF7-D0D3-D877-D722-20700F886C2F}"/>
              </a:ext>
            </a:extLst>
          </p:cNvPr>
          <p:cNvPicPr>
            <a:picLocks noChangeAspect="1"/>
          </p:cNvPicPr>
          <p:nvPr/>
        </p:nvPicPr>
        <p:blipFill>
          <a:blip r:embed="rId10" cstate="hqprint">
            <a:extLst>
              <a:ext uri="{28A0092B-C50C-407E-A947-70E740481C1C}">
                <a14:useLocalDpi xmlns:a14="http://schemas.microsoft.com/office/drawing/2010/main"/>
              </a:ext>
            </a:extLst>
          </a:blip>
          <a:srcRect/>
          <a:stretch>
            <a:fillRect/>
          </a:stretch>
        </p:blipFill>
        <p:spPr>
          <a:xfrm>
            <a:off x="10050216" y="213653"/>
            <a:ext cx="1728930" cy="2592059"/>
          </a:xfrm>
          <a:prstGeom prst="rect">
            <a:avLst/>
          </a:prstGeom>
        </p:spPr>
      </p:pic>
    </p:spTree>
    <p:extLst>
      <p:ext uri="{BB962C8B-B14F-4D97-AF65-F5344CB8AC3E}">
        <p14:creationId xmlns:p14="http://schemas.microsoft.com/office/powerpoint/2010/main" val="3625716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7"/>
          <p:cNvSpPr txBox="1">
            <a:spLocks noChangeArrowheads="1"/>
          </p:cNvSpPr>
          <p:nvPr/>
        </p:nvSpPr>
        <p:spPr bwMode="auto">
          <a:xfrm>
            <a:off x="1559496" y="316972"/>
            <a:ext cx="597666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2800">
                <a:solidFill>
                  <a:srgbClr val="003300"/>
                </a:solidFill>
                <a:latin typeface="Albertus Medium" pitchFamily="34" charset="0"/>
              </a:defRPr>
            </a:lvl1pPr>
            <a:lvl2pPr marL="742950" indent="-285750">
              <a:spcBef>
                <a:spcPct val="20000"/>
              </a:spcBef>
              <a:buChar char="–"/>
              <a:defRPr sz="2400">
                <a:solidFill>
                  <a:srgbClr val="003300"/>
                </a:solidFill>
                <a:latin typeface="Albertus Medium" pitchFamily="34" charset="0"/>
              </a:defRPr>
            </a:lvl2pPr>
            <a:lvl3pPr marL="1143000" indent="-228600">
              <a:spcBef>
                <a:spcPct val="20000"/>
              </a:spcBef>
              <a:buChar char="•"/>
              <a:defRPr sz="2000">
                <a:solidFill>
                  <a:srgbClr val="003300"/>
                </a:solidFill>
                <a:latin typeface="Albertus Medium" pitchFamily="34" charset="0"/>
              </a:defRPr>
            </a:lvl3pPr>
            <a:lvl4pPr marL="1600200" indent="-228600">
              <a:spcBef>
                <a:spcPct val="20000"/>
              </a:spcBef>
              <a:buChar char="–"/>
              <a:defRPr>
                <a:solidFill>
                  <a:srgbClr val="003300"/>
                </a:solidFill>
                <a:latin typeface="Albertus Medium" pitchFamily="34" charset="0"/>
              </a:defRPr>
            </a:lvl4pPr>
            <a:lvl5pPr marL="2057400" indent="-228600">
              <a:spcBef>
                <a:spcPct val="20000"/>
              </a:spcBef>
              <a:buChar char="»"/>
              <a:defRPr sz="1600">
                <a:solidFill>
                  <a:srgbClr val="003300"/>
                </a:solidFill>
                <a:latin typeface="Albertus Medium" pitchFamily="34" charset="0"/>
              </a:defRPr>
            </a:lvl5pPr>
            <a:lvl6pPr marL="2514600" indent="-228600" eaLnBrk="0" fontAlgn="base" hangingPunct="0">
              <a:spcBef>
                <a:spcPct val="20000"/>
              </a:spcBef>
              <a:spcAft>
                <a:spcPct val="0"/>
              </a:spcAft>
              <a:buChar char="»"/>
              <a:defRPr sz="1600">
                <a:solidFill>
                  <a:srgbClr val="003300"/>
                </a:solidFill>
                <a:latin typeface="Albertus Medium" pitchFamily="34" charset="0"/>
              </a:defRPr>
            </a:lvl6pPr>
            <a:lvl7pPr marL="2971800" indent="-228600" eaLnBrk="0" fontAlgn="base" hangingPunct="0">
              <a:spcBef>
                <a:spcPct val="20000"/>
              </a:spcBef>
              <a:spcAft>
                <a:spcPct val="0"/>
              </a:spcAft>
              <a:buChar char="»"/>
              <a:defRPr sz="1600">
                <a:solidFill>
                  <a:srgbClr val="003300"/>
                </a:solidFill>
                <a:latin typeface="Albertus Medium" pitchFamily="34" charset="0"/>
              </a:defRPr>
            </a:lvl7pPr>
            <a:lvl8pPr marL="3429000" indent="-228600" eaLnBrk="0" fontAlgn="base" hangingPunct="0">
              <a:spcBef>
                <a:spcPct val="20000"/>
              </a:spcBef>
              <a:spcAft>
                <a:spcPct val="0"/>
              </a:spcAft>
              <a:buChar char="»"/>
              <a:defRPr sz="1600">
                <a:solidFill>
                  <a:srgbClr val="003300"/>
                </a:solidFill>
                <a:latin typeface="Albertus Medium" pitchFamily="34" charset="0"/>
              </a:defRPr>
            </a:lvl8pPr>
            <a:lvl9pPr marL="3886200" indent="-228600" eaLnBrk="0" fontAlgn="base" hangingPunct="0">
              <a:spcBef>
                <a:spcPct val="20000"/>
              </a:spcBef>
              <a:spcAft>
                <a:spcPct val="0"/>
              </a:spcAft>
              <a:buChar char="»"/>
              <a:defRPr sz="1600">
                <a:solidFill>
                  <a:srgbClr val="003300"/>
                </a:solidFill>
                <a:latin typeface="Albertus Medium"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altLang="sv-SE" sz="3200" b="0" i="0" u="none" strike="noStrike" kern="1200" cap="none" spc="0" normalizeH="0" baseline="0" noProof="0" dirty="0">
                <a:ln>
                  <a:noFill/>
                </a:ln>
                <a:solidFill>
                  <a:srgbClr val="006600"/>
                </a:solidFill>
                <a:effectLst/>
                <a:uLnTx/>
                <a:uFillTx/>
                <a:latin typeface="Arial" panose="020B0604020202020204" pitchFamily="34" charset="0"/>
                <a:ea typeface="+mn-ea"/>
                <a:cs typeface="+mn-cs"/>
              </a:rPr>
              <a:t>Försörjande ekosystemtjänster</a:t>
            </a:r>
            <a:endParaRPr kumimoji="0" lang="en-GB" altLang="sv-SE" sz="3200" b="0" i="0" u="none" strike="noStrike" kern="1200" cap="none" spc="0" normalizeH="0" baseline="0" noProof="0" dirty="0">
              <a:ln>
                <a:noFill/>
              </a:ln>
              <a:solidFill>
                <a:srgbClr val="006600"/>
              </a:solidFill>
              <a:effectLst/>
              <a:uLnTx/>
              <a:uFillTx/>
              <a:latin typeface="Arial" panose="020B0604020202020204" pitchFamily="34" charset="0"/>
              <a:ea typeface="+mn-ea"/>
              <a:cs typeface="+mn-cs"/>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565620" y="1654019"/>
            <a:ext cx="3024336" cy="2145650"/>
          </a:xfrm>
          <a:prstGeom prst="rect">
            <a:avLst/>
          </a:prstGeom>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746628" y="2982762"/>
            <a:ext cx="3929399" cy="1882837"/>
          </a:xfrm>
          <a:prstGeom prst="rect">
            <a:avLst/>
          </a:prstGeom>
        </p:spPr>
      </p:pic>
      <p:pic>
        <p:nvPicPr>
          <p:cNvPr id="1026" name="Picture 2" descr="https://cdn.svensktkosttillskott.se/bilder/treo_brus__2181_x8.jp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4961481" y="4989529"/>
            <a:ext cx="5256584" cy="129614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295800" y="962703"/>
            <a:ext cx="3616300" cy="2028863"/>
          </a:xfrm>
          <a:prstGeom prst="rect">
            <a:avLst/>
          </a:prstGeom>
        </p:spPr>
      </p:pic>
      <p:pic>
        <p:nvPicPr>
          <p:cNvPr id="11" name="Picture 10"/>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835012" y="1116846"/>
            <a:ext cx="2841015" cy="1998651"/>
          </a:xfrm>
          <a:prstGeom prst="rect">
            <a:avLst/>
          </a:prstGeom>
        </p:spPr>
      </p:pic>
      <p:pic>
        <p:nvPicPr>
          <p:cNvPr id="15" name="Picture 14"/>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1346675" y="3743838"/>
            <a:ext cx="3462227" cy="2761538"/>
          </a:xfrm>
          <a:prstGeom prst="rect">
            <a:avLst/>
          </a:prstGeom>
        </p:spPr>
      </p:pic>
      <p:pic>
        <p:nvPicPr>
          <p:cNvPr id="13" name="Picture 12"/>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rot="5400000">
            <a:off x="4563468" y="2933860"/>
            <a:ext cx="2209646" cy="2156671"/>
          </a:xfrm>
          <a:prstGeom prst="rect">
            <a:avLst/>
          </a:prstGeom>
        </p:spPr>
      </p:pic>
      <p:sp>
        <p:nvSpPr>
          <p:cNvPr id="8" name="Platshållare för text 7">
            <a:extLst>
              <a:ext uri="{FF2B5EF4-FFF2-40B4-BE49-F238E27FC236}">
                <a16:creationId xmlns:a16="http://schemas.microsoft.com/office/drawing/2014/main" id="{0CC7F633-3CA9-0F4A-F51C-685768745CA5}"/>
              </a:ext>
            </a:extLst>
          </p:cNvPr>
          <p:cNvSpPr>
            <a:spLocks noGrp="1"/>
          </p:cNvSpPr>
          <p:nvPr>
            <p:ph type="body" sz="quarter" idx="11"/>
          </p:nvPr>
        </p:nvSpPr>
        <p:spPr/>
        <p:txBody>
          <a:bodyPr/>
          <a:lstStyle/>
          <a:p>
            <a:endParaRPr lang="sv-SE"/>
          </a:p>
        </p:txBody>
      </p:sp>
      <p:sp>
        <p:nvSpPr>
          <p:cNvPr id="5" name="Platshållare för bild 4">
            <a:extLst>
              <a:ext uri="{FF2B5EF4-FFF2-40B4-BE49-F238E27FC236}">
                <a16:creationId xmlns:a16="http://schemas.microsoft.com/office/drawing/2014/main" id="{0E9BBE11-9D0D-A392-3710-ACBDC2FD2A00}"/>
              </a:ext>
            </a:extLst>
          </p:cNvPr>
          <p:cNvSpPr>
            <a:spLocks noGrp="1"/>
          </p:cNvSpPr>
          <p:nvPr>
            <p:ph type="pic" sz="quarter" idx="10"/>
          </p:nvPr>
        </p:nvSpPr>
        <p:spPr/>
        <p:txBody>
          <a:bodyPr/>
          <a:lstStyle/>
          <a:p>
            <a:endParaRPr lang="sv-SE"/>
          </a:p>
        </p:txBody>
      </p:sp>
    </p:spTree>
    <p:extLst>
      <p:ext uri="{BB962C8B-B14F-4D97-AF65-F5344CB8AC3E}">
        <p14:creationId xmlns:p14="http://schemas.microsoft.com/office/powerpoint/2010/main" val="25402838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tshållare för text 6">
            <a:extLst>
              <a:ext uri="{FF2B5EF4-FFF2-40B4-BE49-F238E27FC236}">
                <a16:creationId xmlns:a16="http://schemas.microsoft.com/office/drawing/2014/main" id="{3A360CF4-429E-D301-EE9C-1A83B410FEBE}"/>
              </a:ext>
            </a:extLst>
          </p:cNvPr>
          <p:cNvSpPr>
            <a:spLocks noGrp="1"/>
          </p:cNvSpPr>
          <p:nvPr>
            <p:ph type="body" sz="quarter" idx="11"/>
          </p:nvPr>
        </p:nvSpPr>
        <p:spPr/>
        <p:txBody>
          <a:bodyPr/>
          <a:lstStyle/>
          <a:p>
            <a:endParaRPr lang="sv-SE" dirty="0"/>
          </a:p>
        </p:txBody>
      </p:sp>
      <p:sp>
        <p:nvSpPr>
          <p:cNvPr id="5" name="Platshållare för bild 4">
            <a:extLst>
              <a:ext uri="{FF2B5EF4-FFF2-40B4-BE49-F238E27FC236}">
                <a16:creationId xmlns:a16="http://schemas.microsoft.com/office/drawing/2014/main" id="{3698C2D8-BADE-DC9D-C1E0-C421DCD42A4C}"/>
              </a:ext>
            </a:extLst>
          </p:cNvPr>
          <p:cNvSpPr>
            <a:spLocks noGrp="1"/>
          </p:cNvSpPr>
          <p:nvPr>
            <p:ph type="pic" sz="quarter" idx="10"/>
          </p:nvPr>
        </p:nvSpPr>
        <p:spPr/>
        <p:txBody>
          <a:bodyPr/>
          <a:lstStyle/>
          <a:p>
            <a:endParaRPr lang="sv-SE"/>
          </a:p>
        </p:txBody>
      </p:sp>
      <p:sp>
        <p:nvSpPr>
          <p:cNvPr id="3" name="Date Placeholder 2"/>
          <p:cNvSpPr>
            <a:spLocks noGrp="1"/>
          </p:cNvSpPr>
          <p:nvPr>
            <p:ph type="dt" sz="half" idx="4294967295"/>
          </p:nvPr>
        </p:nvSpPr>
        <p:spPr>
          <a:xfrm>
            <a:off x="0" y="0"/>
            <a:ext cx="0" cy="0"/>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400" b="0" i="0" u="none" strike="noStrike" kern="1200" cap="none" spc="0" normalizeH="0" baseline="0" noProof="0">
                <a:ln>
                  <a:noFill/>
                </a:ln>
                <a:solidFill>
                  <a:srgbClr val="FFFFFF"/>
                </a:solidFill>
                <a:effectLst/>
                <a:uLnTx/>
                <a:uFillTx/>
                <a:latin typeface="Albertus Medium"/>
                <a:ea typeface="+mn-ea"/>
                <a:cs typeface="+mn-cs"/>
              </a:rPr>
              <a:t>CBM Torbjörn Ebenhard</a:t>
            </a:r>
            <a:endParaRPr kumimoji="0" lang="en-US" altLang="sv-SE" sz="1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6" name="Text Box 7"/>
          <p:cNvSpPr txBox="1">
            <a:spLocks noChangeArrowheads="1"/>
          </p:cNvSpPr>
          <p:nvPr/>
        </p:nvSpPr>
        <p:spPr bwMode="auto">
          <a:xfrm>
            <a:off x="1362944" y="419266"/>
            <a:ext cx="7704856"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2800">
                <a:solidFill>
                  <a:srgbClr val="003300"/>
                </a:solidFill>
                <a:latin typeface="Albertus Medium" pitchFamily="34" charset="0"/>
              </a:defRPr>
            </a:lvl1pPr>
            <a:lvl2pPr marL="742950" indent="-285750">
              <a:spcBef>
                <a:spcPct val="20000"/>
              </a:spcBef>
              <a:buChar char="–"/>
              <a:defRPr sz="2400">
                <a:solidFill>
                  <a:srgbClr val="003300"/>
                </a:solidFill>
                <a:latin typeface="Albertus Medium" pitchFamily="34" charset="0"/>
              </a:defRPr>
            </a:lvl2pPr>
            <a:lvl3pPr marL="1143000" indent="-228600">
              <a:spcBef>
                <a:spcPct val="20000"/>
              </a:spcBef>
              <a:buChar char="•"/>
              <a:defRPr sz="2000">
                <a:solidFill>
                  <a:srgbClr val="003300"/>
                </a:solidFill>
                <a:latin typeface="Albertus Medium" pitchFamily="34" charset="0"/>
              </a:defRPr>
            </a:lvl3pPr>
            <a:lvl4pPr marL="1600200" indent="-228600">
              <a:spcBef>
                <a:spcPct val="20000"/>
              </a:spcBef>
              <a:buChar char="–"/>
              <a:defRPr>
                <a:solidFill>
                  <a:srgbClr val="003300"/>
                </a:solidFill>
                <a:latin typeface="Albertus Medium" pitchFamily="34" charset="0"/>
              </a:defRPr>
            </a:lvl4pPr>
            <a:lvl5pPr marL="2057400" indent="-228600">
              <a:spcBef>
                <a:spcPct val="20000"/>
              </a:spcBef>
              <a:buChar char="»"/>
              <a:defRPr sz="1600">
                <a:solidFill>
                  <a:srgbClr val="003300"/>
                </a:solidFill>
                <a:latin typeface="Albertus Medium" pitchFamily="34" charset="0"/>
              </a:defRPr>
            </a:lvl5pPr>
            <a:lvl6pPr marL="2514600" indent="-228600" eaLnBrk="0" fontAlgn="base" hangingPunct="0">
              <a:spcBef>
                <a:spcPct val="20000"/>
              </a:spcBef>
              <a:spcAft>
                <a:spcPct val="0"/>
              </a:spcAft>
              <a:buChar char="»"/>
              <a:defRPr sz="1600">
                <a:solidFill>
                  <a:srgbClr val="003300"/>
                </a:solidFill>
                <a:latin typeface="Albertus Medium" pitchFamily="34" charset="0"/>
              </a:defRPr>
            </a:lvl6pPr>
            <a:lvl7pPr marL="2971800" indent="-228600" eaLnBrk="0" fontAlgn="base" hangingPunct="0">
              <a:spcBef>
                <a:spcPct val="20000"/>
              </a:spcBef>
              <a:spcAft>
                <a:spcPct val="0"/>
              </a:spcAft>
              <a:buChar char="»"/>
              <a:defRPr sz="1600">
                <a:solidFill>
                  <a:srgbClr val="003300"/>
                </a:solidFill>
                <a:latin typeface="Albertus Medium" pitchFamily="34" charset="0"/>
              </a:defRPr>
            </a:lvl7pPr>
            <a:lvl8pPr marL="3429000" indent="-228600" eaLnBrk="0" fontAlgn="base" hangingPunct="0">
              <a:spcBef>
                <a:spcPct val="20000"/>
              </a:spcBef>
              <a:spcAft>
                <a:spcPct val="0"/>
              </a:spcAft>
              <a:buChar char="»"/>
              <a:defRPr sz="1600">
                <a:solidFill>
                  <a:srgbClr val="003300"/>
                </a:solidFill>
                <a:latin typeface="Albertus Medium" pitchFamily="34" charset="0"/>
              </a:defRPr>
            </a:lvl8pPr>
            <a:lvl9pPr marL="3886200" indent="-228600" eaLnBrk="0" fontAlgn="base" hangingPunct="0">
              <a:spcBef>
                <a:spcPct val="20000"/>
              </a:spcBef>
              <a:spcAft>
                <a:spcPct val="0"/>
              </a:spcAft>
              <a:buChar char="»"/>
              <a:defRPr sz="1600">
                <a:solidFill>
                  <a:srgbClr val="003300"/>
                </a:solidFill>
                <a:latin typeface="Albertus Medium"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altLang="sv-SE" sz="3200" b="0" i="0" u="none" strike="noStrike" kern="1200" cap="none" spc="0" normalizeH="0" baseline="0" noProof="0" dirty="0">
                <a:ln>
                  <a:noFill/>
                </a:ln>
                <a:solidFill>
                  <a:srgbClr val="006600"/>
                </a:solidFill>
                <a:effectLst/>
                <a:uLnTx/>
                <a:uFillTx/>
                <a:latin typeface="Arial" panose="020B0604020202020204" pitchFamily="34" charset="0"/>
                <a:ea typeface="+mn-ea"/>
                <a:cs typeface="+mn-cs"/>
              </a:rPr>
              <a:t>Stödjande och reglerande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altLang="sv-SE" sz="3200" b="0" i="0" u="none" strike="noStrike" kern="1200" cap="none" spc="0" normalizeH="0" baseline="0" noProof="0" dirty="0">
                <a:ln>
                  <a:noFill/>
                </a:ln>
                <a:solidFill>
                  <a:srgbClr val="006600"/>
                </a:solidFill>
                <a:effectLst/>
                <a:uLnTx/>
                <a:uFillTx/>
                <a:latin typeface="Arial" panose="020B0604020202020204" pitchFamily="34" charset="0"/>
                <a:ea typeface="+mn-ea"/>
                <a:cs typeface="+mn-cs"/>
              </a:rPr>
              <a:t>ekosystemtjänster</a:t>
            </a:r>
            <a:endParaRPr kumimoji="0" lang="en-GB" altLang="sv-SE" sz="3200" b="0" i="0" u="none" strike="noStrike" kern="1200" cap="none" spc="0" normalizeH="0" baseline="0" noProof="0" dirty="0">
              <a:ln>
                <a:noFill/>
              </a:ln>
              <a:solidFill>
                <a:srgbClr val="006600"/>
              </a:solidFill>
              <a:effectLst/>
              <a:uLnTx/>
              <a:uFillTx/>
              <a:latin typeface="Arial" panose="020B0604020202020204" pitchFamily="34" charset="0"/>
              <a:ea typeface="+mn-ea"/>
              <a:cs typeface="+mn-cs"/>
            </a:endParaRPr>
          </a:p>
        </p:txBody>
      </p:sp>
      <p:pic>
        <p:nvPicPr>
          <p:cNvPr id="1026" name="Picture 2" descr="Tropical Rainforest, One of Earth's Large Biome - Bali Safari Marine Park"/>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67392" y="2924945"/>
            <a:ext cx="5911099" cy="394073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278491" y="4149240"/>
            <a:ext cx="4053840" cy="2723130"/>
          </a:xfrm>
          <a:prstGeom prst="rect">
            <a:avLst/>
          </a:prstGeom>
        </p:spPr>
      </p:pic>
      <p:pic>
        <p:nvPicPr>
          <p:cNvPr id="1028" name="Picture 4" descr="Photo: Getty Images"/>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3184646" y="1793226"/>
            <a:ext cx="4176464" cy="235601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365620" y="1082294"/>
            <a:ext cx="3145586" cy="3066946"/>
          </a:xfrm>
          <a:prstGeom prst="rect">
            <a:avLst/>
          </a:prstGeom>
        </p:spPr>
      </p:pic>
    </p:spTree>
    <p:extLst>
      <p:ext uri="{BB962C8B-B14F-4D97-AF65-F5344CB8AC3E}">
        <p14:creationId xmlns:p14="http://schemas.microsoft.com/office/powerpoint/2010/main" val="7698490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rotWithShape="1">
          <a:blip r:embed="rId2" cstate="hqprint">
            <a:extLst>
              <a:ext uri="{28A0092B-C50C-407E-A947-70E740481C1C}">
                <a14:useLocalDpi xmlns:a14="http://schemas.microsoft.com/office/drawing/2010/main"/>
              </a:ext>
            </a:extLst>
          </a:blip>
          <a:srcRect r="-1"/>
          <a:stretch/>
        </p:blipFill>
        <p:spPr>
          <a:xfrm>
            <a:off x="0" y="2330648"/>
            <a:ext cx="6318702" cy="4527352"/>
          </a:xfrm>
          <a:prstGeom prst="rect">
            <a:avLst/>
          </a:prstGeom>
        </p:spPr>
      </p:pic>
      <p:sp>
        <p:nvSpPr>
          <p:cNvPr id="7" name="Platshållare för text 6">
            <a:extLst>
              <a:ext uri="{FF2B5EF4-FFF2-40B4-BE49-F238E27FC236}">
                <a16:creationId xmlns:a16="http://schemas.microsoft.com/office/drawing/2014/main" id="{AB856D3D-E897-142F-75C4-36150DCA4A8E}"/>
              </a:ext>
            </a:extLst>
          </p:cNvPr>
          <p:cNvSpPr>
            <a:spLocks noGrp="1"/>
          </p:cNvSpPr>
          <p:nvPr>
            <p:ph type="body" sz="quarter" idx="11"/>
          </p:nvPr>
        </p:nvSpPr>
        <p:spPr/>
        <p:txBody>
          <a:bodyPr/>
          <a:lstStyle/>
          <a:p>
            <a:endParaRPr lang="sv-SE" dirty="0"/>
          </a:p>
        </p:txBody>
      </p:sp>
      <p:sp>
        <p:nvSpPr>
          <p:cNvPr id="5" name="Platshållare för bild 4">
            <a:extLst>
              <a:ext uri="{FF2B5EF4-FFF2-40B4-BE49-F238E27FC236}">
                <a16:creationId xmlns:a16="http://schemas.microsoft.com/office/drawing/2014/main" id="{41365E0C-AD52-4608-DE05-D7919761A7FA}"/>
              </a:ext>
            </a:extLst>
          </p:cNvPr>
          <p:cNvSpPr>
            <a:spLocks noGrp="1"/>
          </p:cNvSpPr>
          <p:nvPr>
            <p:ph type="pic" sz="quarter" idx="10"/>
          </p:nvPr>
        </p:nvSpPr>
        <p:spPr/>
        <p:txBody>
          <a:bodyPr/>
          <a:lstStyle/>
          <a:p>
            <a:endParaRPr lang="sv-SE"/>
          </a:p>
        </p:txBody>
      </p:sp>
      <p:sp>
        <p:nvSpPr>
          <p:cNvPr id="3" name="Date Placeholder 2"/>
          <p:cNvSpPr>
            <a:spLocks noGrp="1"/>
          </p:cNvSpPr>
          <p:nvPr>
            <p:ph type="dt" sz="half" idx="4294967295"/>
          </p:nvPr>
        </p:nvSpPr>
        <p:spPr>
          <a:xfrm>
            <a:off x="0" y="0"/>
            <a:ext cx="0" cy="0"/>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400" b="0" i="0" u="none" strike="noStrike" kern="1200" cap="none" spc="0" normalizeH="0" baseline="0" noProof="0">
                <a:ln>
                  <a:noFill/>
                </a:ln>
                <a:solidFill>
                  <a:srgbClr val="FFFFFF"/>
                </a:solidFill>
                <a:effectLst/>
                <a:uLnTx/>
                <a:uFillTx/>
                <a:latin typeface="Albertus Medium"/>
                <a:ea typeface="+mn-ea"/>
                <a:cs typeface="+mn-cs"/>
              </a:rPr>
              <a:t>CBM Torbjörn Ebenhard</a:t>
            </a:r>
            <a:endParaRPr kumimoji="0" lang="en-US" altLang="sv-SE" sz="1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6" name="Text Box 7"/>
          <p:cNvSpPr txBox="1">
            <a:spLocks noChangeArrowheads="1"/>
          </p:cNvSpPr>
          <p:nvPr/>
        </p:nvSpPr>
        <p:spPr bwMode="auto">
          <a:xfrm>
            <a:off x="1328808" y="507899"/>
            <a:ext cx="4608512"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2800">
                <a:solidFill>
                  <a:srgbClr val="003300"/>
                </a:solidFill>
                <a:latin typeface="Albertus Medium" pitchFamily="34" charset="0"/>
              </a:defRPr>
            </a:lvl1pPr>
            <a:lvl2pPr marL="742950" indent="-285750">
              <a:spcBef>
                <a:spcPct val="20000"/>
              </a:spcBef>
              <a:buChar char="–"/>
              <a:defRPr sz="2400">
                <a:solidFill>
                  <a:srgbClr val="003300"/>
                </a:solidFill>
                <a:latin typeface="Albertus Medium" pitchFamily="34" charset="0"/>
              </a:defRPr>
            </a:lvl2pPr>
            <a:lvl3pPr marL="1143000" indent="-228600">
              <a:spcBef>
                <a:spcPct val="20000"/>
              </a:spcBef>
              <a:buChar char="•"/>
              <a:defRPr sz="2000">
                <a:solidFill>
                  <a:srgbClr val="003300"/>
                </a:solidFill>
                <a:latin typeface="Albertus Medium" pitchFamily="34" charset="0"/>
              </a:defRPr>
            </a:lvl3pPr>
            <a:lvl4pPr marL="1600200" indent="-228600">
              <a:spcBef>
                <a:spcPct val="20000"/>
              </a:spcBef>
              <a:buChar char="–"/>
              <a:defRPr>
                <a:solidFill>
                  <a:srgbClr val="003300"/>
                </a:solidFill>
                <a:latin typeface="Albertus Medium" pitchFamily="34" charset="0"/>
              </a:defRPr>
            </a:lvl4pPr>
            <a:lvl5pPr marL="2057400" indent="-228600">
              <a:spcBef>
                <a:spcPct val="20000"/>
              </a:spcBef>
              <a:buChar char="»"/>
              <a:defRPr sz="1600">
                <a:solidFill>
                  <a:srgbClr val="003300"/>
                </a:solidFill>
                <a:latin typeface="Albertus Medium" pitchFamily="34" charset="0"/>
              </a:defRPr>
            </a:lvl5pPr>
            <a:lvl6pPr marL="2514600" indent="-228600" eaLnBrk="0" fontAlgn="base" hangingPunct="0">
              <a:spcBef>
                <a:spcPct val="20000"/>
              </a:spcBef>
              <a:spcAft>
                <a:spcPct val="0"/>
              </a:spcAft>
              <a:buChar char="»"/>
              <a:defRPr sz="1600">
                <a:solidFill>
                  <a:srgbClr val="003300"/>
                </a:solidFill>
                <a:latin typeface="Albertus Medium" pitchFamily="34" charset="0"/>
              </a:defRPr>
            </a:lvl6pPr>
            <a:lvl7pPr marL="2971800" indent="-228600" eaLnBrk="0" fontAlgn="base" hangingPunct="0">
              <a:spcBef>
                <a:spcPct val="20000"/>
              </a:spcBef>
              <a:spcAft>
                <a:spcPct val="0"/>
              </a:spcAft>
              <a:buChar char="»"/>
              <a:defRPr sz="1600">
                <a:solidFill>
                  <a:srgbClr val="003300"/>
                </a:solidFill>
                <a:latin typeface="Albertus Medium" pitchFamily="34" charset="0"/>
              </a:defRPr>
            </a:lvl7pPr>
            <a:lvl8pPr marL="3429000" indent="-228600" eaLnBrk="0" fontAlgn="base" hangingPunct="0">
              <a:spcBef>
                <a:spcPct val="20000"/>
              </a:spcBef>
              <a:spcAft>
                <a:spcPct val="0"/>
              </a:spcAft>
              <a:buChar char="»"/>
              <a:defRPr sz="1600">
                <a:solidFill>
                  <a:srgbClr val="003300"/>
                </a:solidFill>
                <a:latin typeface="Albertus Medium" pitchFamily="34" charset="0"/>
              </a:defRPr>
            </a:lvl8pPr>
            <a:lvl9pPr marL="3886200" indent="-228600" eaLnBrk="0" fontAlgn="base" hangingPunct="0">
              <a:spcBef>
                <a:spcPct val="20000"/>
              </a:spcBef>
              <a:spcAft>
                <a:spcPct val="0"/>
              </a:spcAft>
              <a:buChar char="»"/>
              <a:defRPr sz="1600">
                <a:solidFill>
                  <a:srgbClr val="003300"/>
                </a:solidFill>
                <a:latin typeface="Albertus Medium"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sv-SE" altLang="sv-SE" sz="3200" b="0" i="0" u="none" strike="noStrike" kern="1200" cap="none" spc="0" normalizeH="0" baseline="0" noProof="0" dirty="0">
                <a:ln>
                  <a:noFill/>
                </a:ln>
                <a:solidFill>
                  <a:srgbClr val="006600"/>
                </a:solidFill>
                <a:effectLst/>
                <a:uLnTx/>
                <a:uFillTx/>
                <a:latin typeface="Arial" panose="020B0604020202020204" pitchFamily="34" charset="0"/>
                <a:ea typeface="+mn-ea"/>
                <a:cs typeface="+mn-cs"/>
              </a:rPr>
              <a:t>Kulturella ekosystemtjänster</a:t>
            </a:r>
            <a:endParaRPr kumimoji="0" lang="en-GB" altLang="sv-SE" sz="3200" b="0" i="0" u="none" strike="noStrike" kern="1200" cap="none" spc="0" normalizeH="0" baseline="0" noProof="0" dirty="0">
              <a:ln>
                <a:noFill/>
              </a:ln>
              <a:solidFill>
                <a:srgbClr val="006600"/>
              </a:solidFill>
              <a:effectLst/>
              <a:uLnTx/>
              <a:uFillTx/>
              <a:latin typeface="Arial" panose="020B0604020202020204" pitchFamily="34" charset="0"/>
              <a:ea typeface="+mn-ea"/>
              <a:cs typeface="+mn-cs"/>
            </a:endParaRP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258367" y="-3730"/>
            <a:ext cx="2736304" cy="2348583"/>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7259315" y="572364"/>
            <a:ext cx="4364339" cy="3219611"/>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491393" y="2177189"/>
            <a:ext cx="3290826" cy="2540547"/>
          </a:xfrm>
          <a:prstGeom prst="rect">
            <a:avLst/>
          </a:prstGeom>
        </p:spPr>
      </p:pic>
      <p:pic>
        <p:nvPicPr>
          <p:cNvPr id="3074" name="Picture 2" descr="Bildresultat för mors lilla olle"/>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2862874" y="4633892"/>
            <a:ext cx="2127107" cy="222342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Arkadien – ett förlorat paradis | Nationalmuseum"/>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7110940" y="4343638"/>
            <a:ext cx="3312369" cy="252028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4983833" y="3735379"/>
            <a:ext cx="2148515" cy="3121941"/>
          </a:xfrm>
          <a:prstGeom prst="rect">
            <a:avLst/>
          </a:prstGeom>
        </p:spPr>
      </p:pic>
      <p:pic>
        <p:nvPicPr>
          <p:cNvPr id="2050" name="Picture 2" descr="ganesh"/>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a:stretch/>
        </p:blipFill>
        <p:spPr bwMode="auto">
          <a:xfrm>
            <a:off x="5782219" y="2177189"/>
            <a:ext cx="2064792" cy="2334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3633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p:cNvSpPr>
            <a:spLocks noGrp="1"/>
          </p:cNvSpPr>
          <p:nvPr>
            <p:ph type="title"/>
          </p:nvPr>
        </p:nvSpPr>
        <p:spPr>
          <a:xfrm>
            <a:off x="2151546" y="4673965"/>
            <a:ext cx="8257917" cy="594074"/>
          </a:xfrm>
        </p:spPr>
        <p:txBody>
          <a:bodyPr>
            <a:normAutofit fontScale="90000"/>
          </a:bodyPr>
          <a:lstStyle/>
          <a:p>
            <a:r>
              <a:rPr lang="sv-SE" sz="4388" dirty="0">
                <a:solidFill>
                  <a:srgbClr val="FF0000"/>
                </a:solidFill>
                <a:effectLst>
                  <a:outerShdw blurRad="38100" dist="38100" dir="2700000" algn="tl">
                    <a:srgbClr val="000000">
                      <a:alpha val="43137"/>
                    </a:srgbClr>
                  </a:outerShdw>
                </a:effectLst>
              </a:rPr>
              <a:t>En värld utan biologisk mångfald?</a:t>
            </a:r>
          </a:p>
        </p:txBody>
      </p:sp>
    </p:spTree>
    <p:extLst>
      <p:ext uri="{BB962C8B-B14F-4D97-AF65-F5344CB8AC3E}">
        <p14:creationId xmlns:p14="http://schemas.microsoft.com/office/powerpoint/2010/main" val="3258877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ACA14BC0-C6E6-CD40-DDD9-E95CCF1C099A}"/>
              </a:ext>
            </a:extLst>
          </p:cNvPr>
          <p:cNvSpPr txBox="1"/>
          <p:nvPr/>
        </p:nvSpPr>
        <p:spPr>
          <a:xfrm>
            <a:off x="155122" y="40749"/>
            <a:ext cx="11881756" cy="6817251"/>
          </a:xfrm>
          <a:prstGeom prst="rect">
            <a:avLst/>
          </a:prstGeom>
          <a:noFill/>
        </p:spPr>
        <p:txBody>
          <a:bodyPr wrap="square" rtlCol="0">
            <a:spAutoFit/>
          </a:bodyPr>
          <a:lstStyle/>
          <a:p>
            <a:r>
              <a:rPr lang="sv-SE" sz="950" i="1" dirty="0">
                <a:effectLst/>
                <a:latin typeface="Aptos" panose="020B0004020202020204" pitchFamily="34" charset="0"/>
                <a:ea typeface="Aptos" panose="020B0004020202020204" pitchFamily="34" charset="0"/>
                <a:cs typeface="Times New Roman" panose="02020603050405020304" pitchFamily="18" charset="0"/>
              </a:rPr>
              <a:t>Agrenia bidenticulata, Agrenia riparia, Allacma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fusca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Anurida</a:t>
            </a:r>
            <a:r>
              <a:rPr lang="sv-SE" sz="950" i="1" dirty="0">
                <a:effectLst/>
                <a:latin typeface="Aptos" panose="020B0004020202020204" pitchFamily="34" charset="0"/>
                <a:ea typeface="Aptos" panose="020B0004020202020204" pitchFamily="34" charset="0"/>
                <a:cs typeface="Times New Roman" panose="02020603050405020304" pitchFamily="18" charset="0"/>
              </a:rPr>
              <a:t> alpina,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Anurida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denisi</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Anurida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ellipsoides</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Anurida</a:t>
            </a:r>
            <a:r>
              <a:rPr lang="sv-SE" sz="950" i="1" dirty="0">
                <a:effectLst/>
                <a:latin typeface="Aptos" panose="020B0004020202020204" pitchFamily="34" charset="0"/>
                <a:ea typeface="Aptos" panose="020B0004020202020204" pitchFamily="34" charset="0"/>
                <a:cs typeface="Times New Roman" panose="02020603050405020304" pitchFamily="18" charset="0"/>
              </a:rPr>
              <a:t> granaria,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Anurida</a:t>
            </a:r>
            <a:r>
              <a:rPr lang="sv-SE" sz="950" i="1" dirty="0">
                <a:effectLst/>
                <a:latin typeface="Aptos" panose="020B0004020202020204" pitchFamily="34" charset="0"/>
                <a:ea typeface="Aptos" panose="020B0004020202020204" pitchFamily="34" charset="0"/>
                <a:cs typeface="Times New Roman" panose="02020603050405020304" pitchFamily="18" charset="0"/>
              </a:rPr>
              <a:t> maritima,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Anurida</a:t>
            </a:r>
            <a:r>
              <a:rPr lang="sv-SE" sz="950" i="1" dirty="0">
                <a:effectLst/>
                <a:latin typeface="Aptos" panose="020B0004020202020204" pitchFamily="34" charset="0"/>
                <a:ea typeface="Aptos" panose="020B0004020202020204" pitchFamily="34" charset="0"/>
                <a:cs typeface="Times New Roman" panose="02020603050405020304" pitchFamily="18" charset="0"/>
              </a:rPr>
              <a:t> polaris,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Anurida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thalassophila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Anurida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tullbergi</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Anurida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uniformis</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Anuridella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immsiana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Anuridella</a:t>
            </a:r>
            <a:r>
              <a:rPr lang="en-GB" sz="950" i="1" dirty="0">
                <a:effectLst/>
                <a:latin typeface="Aptos" panose="020B0004020202020204" pitchFamily="34" charset="0"/>
                <a:ea typeface="Aptos" panose="020B0004020202020204" pitchFamily="34" charset="0"/>
                <a:cs typeface="Times New Roman" panose="02020603050405020304" pitchFamily="18" charset="0"/>
              </a:rPr>
              <a:t> marina,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Anuridella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submarina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Anurophorus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atlanticus,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Anurophorus</a:t>
            </a:r>
            <a:r>
              <a:rPr lang="en-GB" sz="950" i="1" dirty="0">
                <a:effectLst/>
                <a:latin typeface="Aptos" panose="020B0004020202020204" pitchFamily="34" charset="0"/>
                <a:ea typeface="Aptos" panose="020B0004020202020204" pitchFamily="34" charset="0"/>
                <a:cs typeface="Times New Roman" panose="02020603050405020304" pitchFamily="18" charset="0"/>
              </a:rPr>
              <a:t> fulvus,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Anurophorus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laricis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Anurophorus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palaearcticus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Anurophorus</a:t>
            </a:r>
            <a:r>
              <a:rPr lang="en-GB" sz="950" i="1" dirty="0">
                <a:effectLst/>
                <a:latin typeface="Aptos" panose="020B0004020202020204" pitchFamily="34" charset="0"/>
                <a:ea typeface="Aptos" panose="020B0004020202020204" pitchFamily="34" charset="0"/>
                <a:cs typeface="Times New Roman" panose="02020603050405020304" pitchFamily="18" charset="0"/>
              </a:rPr>
              <a:t> septentrionalis,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Appendisotoma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abiskoensis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Archaphorura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serratotuberculata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Archisotoma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besselsi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Archisotoma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interstitialis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Archisotoma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martae</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Archisotoma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megalops,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Archisotoma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polaris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Archisotoma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quadrioculata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Archisotoma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theae</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Arrhopalites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caecus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Arrhopalites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cochlearifer</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Arrhopalites</a:t>
            </a:r>
            <a:r>
              <a:rPr lang="en-GB" sz="950" i="1" dirty="0">
                <a:effectLst/>
                <a:latin typeface="Aptos" panose="020B0004020202020204" pitchFamily="34" charset="0"/>
                <a:ea typeface="Aptos" panose="020B0004020202020204" pitchFamily="34" charset="0"/>
                <a:cs typeface="Times New Roman" panose="02020603050405020304" pitchFamily="18" charset="0"/>
              </a:rPr>
              <a:t> principalis,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Arrhopalites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pseudoappendices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Arrhopalites</a:t>
            </a:r>
            <a:r>
              <a:rPr lang="en-GB" sz="950" i="1" dirty="0">
                <a:effectLst/>
                <a:latin typeface="Aptos" panose="020B0004020202020204" pitchFamily="34" charset="0"/>
                <a:ea typeface="Aptos" panose="020B0004020202020204" pitchFamily="34" charset="0"/>
                <a:cs typeface="Times New Roman" panose="02020603050405020304" pitchFamily="18" charset="0"/>
              </a:rPr>
              <a:t> pygmaeus,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Arrhopalites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secundarius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Arrhopalites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sericus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Arrhopalites</a:t>
            </a:r>
            <a:r>
              <a:rPr lang="en-GB" sz="950" i="1" dirty="0">
                <a:effectLst/>
                <a:latin typeface="Aptos" panose="020B0004020202020204" pitchFamily="34" charset="0"/>
                <a:ea typeface="Aptos" panose="020B0004020202020204" pitchFamily="34" charset="0"/>
                <a:cs typeface="Times New Roman" panose="02020603050405020304" pitchFamily="18" charset="0"/>
              </a:rPr>
              <a:t> spinosus,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Axenyllodes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echinatus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Ballistura</a:t>
            </a:r>
            <a:r>
              <a:rPr lang="sv-SE" sz="950" i="1" dirty="0">
                <a:effectLst/>
                <a:latin typeface="Aptos" panose="020B0004020202020204" pitchFamily="34" charset="0"/>
                <a:ea typeface="Aptos" panose="020B0004020202020204" pitchFamily="34" charset="0"/>
                <a:cs typeface="Times New Roman" panose="02020603050405020304" pitchFamily="18" charset="0"/>
              </a:rPr>
              <a:t> borealis,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Ballistura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schoetti</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Bilobella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braunerae</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Bonetogastrura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nivalis</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Bonetogastrura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variabilis</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Bourletiella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hortensis</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Bourletiella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pistillum</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Bourletiella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viridescens</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Brachystomella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parvula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Calvatomina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rufescens</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Caprainea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marginata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Cassagnaudiella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pruinosa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Ceratophysella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armata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Ceratophysella</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sv-SE" sz="950" i="1" dirty="0" err="1">
                <a:effectLst/>
                <a:latin typeface="Aptos" panose="020B0004020202020204" pitchFamily="34" charset="0"/>
                <a:ea typeface="Aptos" panose="020B0004020202020204" pitchFamily="34" charset="0"/>
                <a:cs typeface="Times New Roman" panose="02020603050405020304" pitchFamily="18" charset="0"/>
              </a:rPr>
              <a:t>bengtssoni</a:t>
            </a:r>
            <a:r>
              <a:rPr lang="sv-SE"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Ceratophysella</a:t>
            </a:r>
            <a:r>
              <a:rPr lang="en-GB" sz="950" i="1" dirty="0">
                <a:effectLst/>
                <a:latin typeface="Aptos" panose="020B0004020202020204" pitchFamily="34" charset="0"/>
                <a:ea typeface="Aptos" panose="020B0004020202020204" pitchFamily="34" charset="0"/>
                <a:cs typeface="Times New Roman" panose="02020603050405020304" pitchFamily="18" charset="0"/>
              </a:rPr>
              <a:t> denticulata,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Ceratophysella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engadinensis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Ceratophysella</a:t>
            </a:r>
            <a:r>
              <a:rPr lang="en-GB" sz="950" i="1" dirty="0">
                <a:effectLst/>
                <a:latin typeface="Aptos" panose="020B0004020202020204" pitchFamily="34" charset="0"/>
                <a:ea typeface="Aptos" panose="020B0004020202020204" pitchFamily="34" charset="0"/>
                <a:cs typeface="Times New Roman" panose="02020603050405020304" pitchFamily="18" charset="0"/>
              </a:rPr>
              <a:t> gibbosa,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Ceratophysella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granulata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Ceratophysella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longispina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Ceratophysella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scotica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Ceratophysella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succinea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Chaetophorura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arctica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Chaetophorura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Chaetophorura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simplex,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Choreutinula</a:t>
            </a:r>
            <a:r>
              <a:rPr lang="en-GB" sz="950" i="1" dirty="0">
                <a:effectLst/>
                <a:latin typeface="Aptos" panose="020B0004020202020204" pitchFamily="34" charset="0"/>
                <a:ea typeface="Aptos" panose="020B0004020202020204" pitchFamily="34" charset="0"/>
                <a:cs typeface="Times New Roman" panose="02020603050405020304" pitchFamily="18" charset="0"/>
              </a:rPr>
              <a:t> inermis,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Choreutinula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kulla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Cryptopygus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albaredai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Cryptopygus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bipunctatus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Cryptopygus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clavatus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Cryptopygus</a:t>
            </a:r>
            <a:r>
              <a:rPr lang="en-GB" sz="950" i="1" dirty="0">
                <a:effectLst/>
                <a:latin typeface="Aptos" panose="020B0004020202020204" pitchFamily="34" charset="0"/>
                <a:ea typeface="Aptos" panose="020B0004020202020204" pitchFamily="34" charset="0"/>
                <a:cs typeface="Times New Roman" panose="02020603050405020304" pitchFamily="18" charset="0"/>
              </a:rPr>
              <a:t> exilis,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Cryptopygus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nidicola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Cryptopygus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scapellifer</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Cryptopygus</a:t>
            </a:r>
            <a:r>
              <a:rPr lang="en-GB" sz="950" i="1" dirty="0">
                <a:effectLst/>
                <a:latin typeface="Aptos" panose="020B0004020202020204" pitchFamily="34" charset="0"/>
                <a:ea typeface="Aptos" panose="020B0004020202020204" pitchFamily="34" charset="0"/>
                <a:cs typeface="Times New Roman" panose="02020603050405020304" pitchFamily="18" charset="0"/>
              </a:rPr>
              <a:t> thermophilus,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Cyphoderus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albinus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Desoria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blekeni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Desoria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blufusata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Desoria</a:t>
            </a:r>
            <a:r>
              <a:rPr lang="en-GB" sz="950" i="1" dirty="0">
                <a:effectLst/>
                <a:latin typeface="Aptos" panose="020B0004020202020204" pitchFamily="34" charset="0"/>
                <a:ea typeface="Aptos" panose="020B0004020202020204" pitchFamily="34" charset="0"/>
                <a:cs typeface="Times New Roman" panose="02020603050405020304" pitchFamily="18" charset="0"/>
              </a:rPr>
              <a:t> divergens,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Desoria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fennica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Desoria</a:t>
            </a:r>
            <a:r>
              <a:rPr lang="en-GB" sz="950" i="1" dirty="0">
                <a:effectLst/>
                <a:latin typeface="Aptos" panose="020B0004020202020204" pitchFamily="34" charset="0"/>
                <a:ea typeface="Aptos" panose="020B0004020202020204" pitchFamily="34" charset="0"/>
                <a:cs typeface="Times New Roman" panose="02020603050405020304" pitchFamily="18" charset="0"/>
              </a:rPr>
              <a:t> grisea,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Desoria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hiemalis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Desoria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infuscata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Desoria</a:t>
            </a:r>
            <a:r>
              <a:rPr lang="en-GB" sz="950" i="1" dirty="0">
                <a:effectLst/>
                <a:latin typeface="Aptos" panose="020B0004020202020204" pitchFamily="34" charset="0"/>
                <a:ea typeface="Aptos" panose="020B0004020202020204" pitchFamily="34" charset="0"/>
                <a:cs typeface="Times New Roman" panose="02020603050405020304" pitchFamily="18" charset="0"/>
              </a:rPr>
              <a:t> intermedia,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Desoria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multisetis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Desoria</a:t>
            </a:r>
            <a:r>
              <a:rPr lang="en-GB" sz="950" i="1" dirty="0">
                <a:effectLst/>
                <a:latin typeface="Aptos" panose="020B0004020202020204" pitchFamily="34" charset="0"/>
                <a:ea typeface="Aptos" panose="020B0004020202020204" pitchFamily="34" charset="0"/>
                <a:cs typeface="Times New Roman" panose="02020603050405020304" pitchFamily="18" charset="0"/>
              </a:rPr>
              <a:t> neglecta,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Desoria</a:t>
            </a:r>
            <a:r>
              <a:rPr lang="en-GB" sz="950" i="1" dirty="0">
                <a:effectLst/>
                <a:latin typeface="Aptos" panose="020B0004020202020204" pitchFamily="34" charset="0"/>
                <a:ea typeface="Aptos" panose="020B0004020202020204" pitchFamily="34" charset="0"/>
                <a:cs typeface="Times New Roman" panose="02020603050405020304" pitchFamily="18" charset="0"/>
              </a:rPr>
              <a:t> nivea,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Desoria</a:t>
            </a:r>
            <a:r>
              <a:rPr lang="en-GB" sz="950" i="1" dirty="0">
                <a:effectLst/>
                <a:latin typeface="Aptos" panose="020B0004020202020204" pitchFamily="34" charset="0"/>
                <a:ea typeface="Aptos" panose="020B0004020202020204" pitchFamily="34" charset="0"/>
                <a:cs typeface="Times New Roman" panose="02020603050405020304" pitchFamily="18" charset="0"/>
              </a:rPr>
              <a:t> olivacea,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Desoria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potapovi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Desoria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propinqua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Desoria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tigrina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Desoria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tolya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Desoria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trispinata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Desoria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tshernovi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Deuterosminthurus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bicinctus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Deuterosminthurus</a:t>
            </a:r>
            <a:r>
              <a:rPr lang="en-GB" sz="950" i="1" dirty="0">
                <a:effectLst/>
                <a:latin typeface="Aptos" panose="020B0004020202020204" pitchFamily="34" charset="0"/>
                <a:ea typeface="Aptos" panose="020B0004020202020204" pitchFamily="34" charset="0"/>
                <a:cs typeface="Times New Roman" panose="02020603050405020304" pitchFamily="18" charset="0"/>
              </a:rPr>
              <a:t> pallipes,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Deuterosminthurus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sulphureus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Deutonura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stachi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Dicyrtoma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fusca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Dicyrtomina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flavosignata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Dicyrtomina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minuta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Dicyrtomina</a:t>
            </a:r>
            <a:r>
              <a:rPr lang="en-GB" sz="950" i="1" dirty="0">
                <a:effectLst/>
                <a:latin typeface="Aptos" panose="020B0004020202020204" pitchFamily="34" charset="0"/>
                <a:ea typeface="Aptos" panose="020B0004020202020204" pitchFamily="34" charset="0"/>
                <a:cs typeface="Times New Roman" panose="02020603050405020304" pitchFamily="18" charset="0"/>
              </a:rPr>
              <a:t> ornata,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Dicyrtomina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saundersi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Doutnacia</a:t>
            </a:r>
            <a:r>
              <a:rPr lang="en-GB" sz="950" i="1" dirty="0">
                <a:effectLst/>
                <a:latin typeface="Aptos" panose="020B0004020202020204" pitchFamily="34" charset="0"/>
                <a:ea typeface="Aptos" panose="020B0004020202020204" pitchFamily="34" charset="0"/>
                <a:cs typeface="Times New Roman" panose="02020603050405020304" pitchFamily="18" charset="0"/>
              </a:rPr>
              <a:t> mols,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Doutnacia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xerophila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Entomobrya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albocincta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Entomobrya</a:t>
            </a:r>
            <a:r>
              <a:rPr lang="en-GB" sz="950" i="1" dirty="0">
                <a:effectLst/>
                <a:latin typeface="Aptos" panose="020B0004020202020204" pitchFamily="34" charset="0"/>
                <a:ea typeface="Aptos" panose="020B0004020202020204" pitchFamily="34" charset="0"/>
                <a:cs typeface="Times New Roman" panose="02020603050405020304" pitchFamily="18" charset="0"/>
              </a:rPr>
              <a:t> arborea,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Entomobrya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corticalis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Entomobrya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lanuginosa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Entomobrya</a:t>
            </a:r>
            <a:r>
              <a:rPr lang="en-GB" sz="950" i="1" dirty="0">
                <a:effectLst/>
                <a:latin typeface="Aptos" panose="020B0004020202020204" pitchFamily="34" charset="0"/>
                <a:ea typeface="Aptos" panose="020B0004020202020204" pitchFamily="34" charset="0"/>
                <a:cs typeface="Times New Roman" panose="02020603050405020304" pitchFamily="18" charset="0"/>
              </a:rPr>
              <a:t> marginata,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Entomobrya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multifasciata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Entomobrya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muscorum</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Entomobrya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nicoleti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Entomobrya</a:t>
            </a:r>
            <a:r>
              <a:rPr lang="en-GB" sz="950" i="1" dirty="0">
                <a:effectLst/>
                <a:latin typeface="Aptos" panose="020B0004020202020204" pitchFamily="34" charset="0"/>
                <a:ea typeface="Aptos" panose="020B0004020202020204" pitchFamily="34" charset="0"/>
                <a:cs typeface="Times New Roman" panose="02020603050405020304" pitchFamily="18" charset="0"/>
              </a:rPr>
              <a:t> nivalis,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Entomobrya</a:t>
            </a:r>
            <a:r>
              <a:rPr lang="en-GB" sz="950" i="1" dirty="0">
                <a:effectLst/>
                <a:latin typeface="Aptos" panose="020B0004020202020204" pitchFamily="34" charset="0"/>
                <a:ea typeface="Aptos" panose="020B0004020202020204" pitchFamily="34" charset="0"/>
                <a:cs typeface="Times New Roman" panose="02020603050405020304" pitchFamily="18" charset="0"/>
              </a:rPr>
              <a:t> spectabilis,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Entomobrya</a:t>
            </a:r>
            <a:r>
              <a:rPr lang="en-GB" sz="950" i="1" dirty="0">
                <a:effectLst/>
                <a:latin typeface="Aptos" panose="020B0004020202020204" pitchFamily="34" charset="0"/>
                <a:ea typeface="Aptos" panose="020B0004020202020204" pitchFamily="34" charset="0"/>
                <a:cs typeface="Times New Roman" panose="02020603050405020304" pitchFamily="18" charset="0"/>
              </a:rPr>
              <a:t> superba,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Entomobryoides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myrmecophilus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Fasciosminthurus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quinquefasciatus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agrelli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binoculata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bisetosa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bisetosella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brevicauda,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candida,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ciliata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coeruleogrisea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dovrensis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fimetaria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fimetarioides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inoculata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litsteri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manolachei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microchaeta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palaearctica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penicula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quadrioculata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sensibilis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sexoculata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similis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spinosa,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stella,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taimyrica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thalassophila</a:t>
            </a:r>
            <a:r>
              <a:rPr lang="en-GB" sz="950" i="1" dirty="0">
                <a:effectLst/>
                <a:latin typeface="Aptos" panose="020B0004020202020204" pitchFamily="34" charset="0"/>
                <a:ea typeface="Aptos" panose="020B0004020202020204" pitchFamily="34" charset="0"/>
                <a:cs typeface="Times New Roman" panose="02020603050405020304" pitchFamily="18" charset="0"/>
              </a:rPr>
              <a:t>, Folsomides angularis, Folsomides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marchicus</a:t>
            </a:r>
            <a:r>
              <a:rPr lang="en-GB" sz="950" i="1" dirty="0">
                <a:effectLst/>
                <a:latin typeface="Aptos" panose="020B0004020202020204" pitchFamily="34" charset="0"/>
                <a:ea typeface="Aptos" panose="020B0004020202020204" pitchFamily="34" charset="0"/>
                <a:cs typeface="Times New Roman" panose="02020603050405020304" pitchFamily="18" charset="0"/>
              </a:rPr>
              <a:t>, Folsomides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parvulus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Folsomina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onychiurina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Friesea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baltica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Friesea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claviseta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Friesea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danica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Friesea</a:t>
            </a:r>
            <a:r>
              <a:rPr lang="en-GB" sz="950" i="1" dirty="0">
                <a:effectLst/>
                <a:latin typeface="Aptos" panose="020B0004020202020204" pitchFamily="34" charset="0"/>
                <a:ea typeface="Aptos" panose="020B0004020202020204" pitchFamily="34" charset="0"/>
                <a:cs typeface="Times New Roman" panose="02020603050405020304" pitchFamily="18" charset="0"/>
              </a:rPr>
              <a:t> mirabilis,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Friesea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quinquespinosa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Friesea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sublimis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Friesea</a:t>
            </a:r>
            <a:r>
              <a:rPr lang="en-GB" sz="950" i="1" dirty="0">
                <a:effectLst/>
                <a:latin typeface="Aptos" panose="020B0004020202020204" pitchFamily="34" charset="0"/>
                <a:ea typeface="Aptos" panose="020B0004020202020204" pitchFamily="34" charset="0"/>
                <a:cs typeface="Times New Roman" panose="02020603050405020304" pitchFamily="18" charset="0"/>
              </a:rPr>
              <a:t> truncata,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Gisinianus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flammeolus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Halisotoma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arenicola,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Halisotoma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maritima,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Halisotoma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poseidonis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Heteromurus</a:t>
            </a:r>
            <a:r>
              <a:rPr lang="en-GB" sz="950" i="1" dirty="0">
                <a:effectLst/>
                <a:latin typeface="Aptos" panose="020B0004020202020204" pitchFamily="34" charset="0"/>
                <a:ea typeface="Aptos" panose="020B0004020202020204" pitchFamily="34" charset="0"/>
                <a:cs typeface="Times New Roman" panose="02020603050405020304" pitchFamily="18" charset="0"/>
              </a:rPr>
              <a:t> major,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Heteromurus</a:t>
            </a:r>
            <a:r>
              <a:rPr lang="en-GB" sz="950" i="1" dirty="0">
                <a:effectLst/>
                <a:latin typeface="Aptos" panose="020B0004020202020204" pitchFamily="34" charset="0"/>
                <a:ea typeface="Aptos" panose="020B0004020202020204" pitchFamily="34" charset="0"/>
                <a:cs typeface="Times New Roman" panose="02020603050405020304" pitchFamily="18" charset="0"/>
              </a:rPr>
              <a:t> nitidus,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Heterosminthurus</a:t>
            </a:r>
            <a:r>
              <a:rPr lang="en-GB" sz="950" i="1" dirty="0">
                <a:effectLst/>
                <a:latin typeface="Aptos" panose="020B0004020202020204" pitchFamily="34" charset="0"/>
                <a:ea typeface="Aptos" panose="020B0004020202020204" pitchFamily="34" charset="0"/>
                <a:cs typeface="Times New Roman" panose="02020603050405020304" pitchFamily="18" charset="0"/>
              </a:rPr>
              <a:t> bilineatus,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Heterosminthurus</a:t>
            </a:r>
            <a:r>
              <a:rPr lang="en-GB" sz="950" i="1" dirty="0">
                <a:effectLst/>
                <a:latin typeface="Aptos" panose="020B0004020202020204" pitchFamily="34" charset="0"/>
                <a:ea typeface="Aptos" panose="020B0004020202020204" pitchFamily="34" charset="0"/>
                <a:cs typeface="Times New Roman" panose="02020603050405020304" pitchFamily="18" charset="0"/>
              </a:rPr>
              <a:t> claviger,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Heterosminthurus</a:t>
            </a:r>
            <a:r>
              <a:rPr lang="en-GB" sz="950" i="1" dirty="0">
                <a:effectLst/>
                <a:latin typeface="Aptos" panose="020B0004020202020204" pitchFamily="34" charset="0"/>
                <a:ea typeface="Aptos" panose="020B0004020202020204" pitchFamily="34" charset="0"/>
                <a:cs typeface="Times New Roman" panose="02020603050405020304" pitchFamily="18" charset="0"/>
              </a:rPr>
              <a:t> insignis,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Heterosminthurus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novemlineatus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Hymenaphorura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polonica,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Hypogastrura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arctandria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Hypogastrura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assimilis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Hypogastrura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concolor,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Hypogastrura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distincta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Hypogastrura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franconiana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Hypogastrura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gisini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Hypogastrura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lapponica,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Hypogastrura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litoralis,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Hypogastrura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manubrialis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Hypogastrura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neglecta,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Hypogastrura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purpurescens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Hypogastrura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sahlbergi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Hypogastrura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sensilis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Hypogastrura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serrata,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Hypogastrura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socialis,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Hypogastrura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tullbergi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Hypogastrura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vernalis,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Hypogastrura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viatica,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anglicana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caerulea,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riparia,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viridis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Isotomiella</a:t>
            </a:r>
            <a:r>
              <a:rPr lang="en-GB" sz="950" i="1" dirty="0">
                <a:effectLst/>
                <a:latin typeface="Aptos" panose="020B0004020202020204" pitchFamily="34" charset="0"/>
                <a:ea typeface="Aptos" panose="020B0004020202020204" pitchFamily="34" charset="0"/>
                <a:cs typeface="Times New Roman" panose="02020603050405020304" pitchFamily="18" charset="0"/>
              </a:rPr>
              <a:t> minor,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Isotomodella</a:t>
            </a:r>
            <a:r>
              <a:rPr lang="en-GB" sz="950" i="1" dirty="0">
                <a:effectLst/>
                <a:latin typeface="Aptos" panose="020B0004020202020204" pitchFamily="34" charset="0"/>
                <a:ea typeface="Aptos" panose="020B0004020202020204" pitchFamily="34" charset="0"/>
                <a:cs typeface="Times New Roman" panose="02020603050405020304" pitchFamily="18" charset="0"/>
              </a:rPr>
              <a:t> pusilla,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Isotomodes</a:t>
            </a:r>
            <a:r>
              <a:rPr lang="en-GB" sz="950" i="1" dirty="0">
                <a:effectLst/>
                <a:latin typeface="Aptos" panose="020B0004020202020204" pitchFamily="34" charset="0"/>
                <a:ea typeface="Aptos" panose="020B0004020202020204" pitchFamily="34" charset="0"/>
                <a:cs typeface="Times New Roman" panose="02020603050405020304" pitchFamily="18" charset="0"/>
              </a:rPr>
              <a:t> armatus,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Isotomodes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bisetosus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Isotomodes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productus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antennalis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balteatus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fucicola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Isotomurus</a:t>
            </a:r>
            <a:r>
              <a:rPr lang="en-GB" sz="950" i="1" dirty="0">
                <a:effectLst/>
                <a:latin typeface="Aptos" panose="020B0004020202020204" pitchFamily="34" charset="0"/>
                <a:ea typeface="Aptos" panose="020B0004020202020204" pitchFamily="34" charset="0"/>
                <a:cs typeface="Times New Roman" panose="02020603050405020304" pitchFamily="18" charset="0"/>
              </a:rPr>
              <a:t> graminis,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italicus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Isotomurus</a:t>
            </a:r>
            <a:r>
              <a:rPr lang="en-GB" sz="950" i="1" dirty="0">
                <a:effectLst/>
                <a:latin typeface="Aptos" panose="020B0004020202020204" pitchFamily="34" charset="0"/>
                <a:ea typeface="Aptos" panose="020B0004020202020204" pitchFamily="34" charset="0"/>
                <a:cs typeface="Times New Roman" panose="02020603050405020304" pitchFamily="18" charset="0"/>
              </a:rPr>
              <a:t> maculatus,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Isotomurus</a:t>
            </a:r>
            <a:r>
              <a:rPr lang="en-GB" sz="950" i="1" dirty="0">
                <a:effectLst/>
                <a:latin typeface="Aptos" panose="020B0004020202020204" pitchFamily="34" charset="0"/>
                <a:ea typeface="Aptos" panose="020B0004020202020204" pitchFamily="34" charset="0"/>
                <a:cs typeface="Times New Roman" panose="02020603050405020304" pitchFamily="18" charset="0"/>
              </a:rPr>
              <a:t> palustris,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plumosus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stuxbergi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unifasciatus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Jesenikia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filiformis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Karlstejnia</a:t>
            </a:r>
            <a:r>
              <a:rPr lang="en-GB" sz="950" i="1" dirty="0">
                <a:effectLst/>
                <a:latin typeface="Aptos" panose="020B0004020202020204" pitchFamily="34" charset="0"/>
                <a:ea typeface="Aptos" panose="020B0004020202020204" pitchFamily="34" charset="0"/>
                <a:cs typeface="Times New Roman" panose="02020603050405020304" pitchFamily="18" charset="0"/>
              </a:rPr>
              <a:t> norvegica,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Lepidocyrtus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curvicollis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Lepidocyrtus</a:t>
            </a:r>
            <a:r>
              <a:rPr lang="en-GB" sz="950" i="1" dirty="0">
                <a:effectLst/>
                <a:latin typeface="Aptos" panose="020B0004020202020204" pitchFamily="34" charset="0"/>
                <a:ea typeface="Aptos" panose="020B0004020202020204" pitchFamily="34" charset="0"/>
                <a:cs typeface="Times New Roman" panose="02020603050405020304" pitchFamily="18" charset="0"/>
              </a:rPr>
              <a:t> cyaneus,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Lepidocyrtus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fimetarius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Lepidocyrtus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lanuginosus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Lepidocyrtus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lignorum</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Lepidocyrtus</a:t>
            </a:r>
            <a:r>
              <a:rPr lang="en-GB" sz="950" i="1" dirty="0">
                <a:effectLst/>
                <a:latin typeface="Aptos" panose="020B0004020202020204" pitchFamily="34" charset="0"/>
                <a:ea typeface="Aptos" panose="020B0004020202020204" pitchFamily="34" charset="0"/>
                <a:cs typeface="Times New Roman" panose="02020603050405020304" pitchFamily="18" charset="0"/>
              </a:rPr>
              <a:t> pallidus,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Lepidocyrtus</a:t>
            </a:r>
            <a:r>
              <a:rPr lang="en-GB" sz="950" i="1" dirty="0">
                <a:effectLst/>
                <a:latin typeface="Aptos" panose="020B0004020202020204" pitchFamily="34" charset="0"/>
                <a:ea typeface="Aptos" panose="020B0004020202020204" pitchFamily="34" charset="0"/>
                <a:cs typeface="Times New Roman" panose="02020603050405020304" pitchFamily="18" charset="0"/>
              </a:rPr>
              <a:t> paradoxus,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Lepidocyrtus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ruber</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Lepidocyrtus</a:t>
            </a:r>
            <a:r>
              <a:rPr lang="en-GB" sz="950" i="1" dirty="0">
                <a:effectLst/>
                <a:latin typeface="Aptos" panose="020B0004020202020204" pitchFamily="34" charset="0"/>
                <a:ea typeface="Aptos" panose="020B0004020202020204" pitchFamily="34" charset="0"/>
                <a:cs typeface="Times New Roman" panose="02020603050405020304" pitchFamily="18" charset="0"/>
              </a:rPr>
              <a:t> violaceus,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Lepidocyrtus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weidneri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Lipothrix</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lubbocki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Mackenziella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psocoides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Marisotoma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canaliculata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Marisotoma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tenuicornis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Martynovella</a:t>
            </a:r>
            <a:r>
              <a:rPr lang="en-GB" sz="950" i="1" dirty="0">
                <a:effectLst/>
                <a:latin typeface="Aptos" panose="020B0004020202020204" pitchFamily="34" charset="0"/>
                <a:ea typeface="Aptos" panose="020B0004020202020204" pitchFamily="34" charset="0"/>
                <a:cs typeface="Times New Roman" panose="02020603050405020304" pitchFamily="18" charset="0"/>
              </a:rPr>
              <a:t> nana,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Megalothorax</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minimus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Megaphorura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arctica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Mesachorutes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quadriocellatus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Mesaphorura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arbeai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Mesaphorura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critica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Mesaphorura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hylophila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Mesaphorura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italica,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Mesaphorura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jarmilae</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Mesaphorura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jirii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Mesaphorura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krausbaueri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Mesaphorura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macrochaeta,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Mesaphorura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petterdassi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Mesaphorura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pongei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Mesaphorura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sylvatica,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Mesaphorura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tenuisensillata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Mesaphorura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yosii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Mesogastrura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libyca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Metaphorura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affinis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Micranurida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anophthalmica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Micranurida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balta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Micranurida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forsslundi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Micranurida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granulata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Micranurida</a:t>
            </a:r>
            <a:r>
              <a:rPr lang="en-GB" sz="950" i="1" dirty="0">
                <a:effectLst/>
                <a:latin typeface="Aptos" panose="020B0004020202020204" pitchFamily="34" charset="0"/>
                <a:ea typeface="Aptos" panose="020B0004020202020204" pitchFamily="34" charset="0"/>
                <a:cs typeface="Times New Roman" panose="02020603050405020304" pitchFamily="18" charset="0"/>
              </a:rPr>
              <a:t> pygmaea,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Micranurida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sensillata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Micranurophorus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musci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Micraphorura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absoloni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Mucrosomia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garretti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Neanura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coronifera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Neanura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muscorum</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Neanura</a:t>
            </a:r>
            <a:r>
              <a:rPr lang="en-GB" sz="950" i="1" dirty="0">
                <a:effectLst/>
                <a:latin typeface="Aptos" panose="020B0004020202020204" pitchFamily="34" charset="0"/>
                <a:ea typeface="Aptos" panose="020B0004020202020204" pitchFamily="34" charset="0"/>
                <a:cs typeface="Times New Roman" panose="02020603050405020304" pitchFamily="18" charset="0"/>
              </a:rPr>
              <a:t> reticulata,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Neelides</a:t>
            </a:r>
            <a:r>
              <a:rPr lang="en-GB" sz="950" i="1" dirty="0">
                <a:effectLst/>
                <a:latin typeface="Aptos" panose="020B0004020202020204" pitchFamily="34" charset="0"/>
                <a:ea typeface="Aptos" panose="020B0004020202020204" pitchFamily="34" charset="0"/>
                <a:cs typeface="Times New Roman" panose="02020603050405020304" pitchFamily="18" charset="0"/>
              </a:rPr>
              <a:t> minutus,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Neelus</a:t>
            </a:r>
            <a:r>
              <a:rPr lang="en-GB" sz="950" i="1" dirty="0">
                <a:effectLst/>
                <a:latin typeface="Aptos" panose="020B0004020202020204" pitchFamily="34" charset="0"/>
                <a:ea typeface="Aptos" panose="020B0004020202020204" pitchFamily="34" charset="0"/>
                <a:cs typeface="Times New Roman" panose="02020603050405020304" pitchFamily="18" charset="0"/>
              </a:rPr>
              <a:t> murinus,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Neonaphorura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duboscqi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Neotullbergia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ramicuspis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Odontella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lamellifer</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Oligaphorura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groenlandica,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Oligaphorura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schoetti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Oligaphorura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ursi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Oncopodura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crassicornis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Onychiurus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ambulans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Onychiurus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edinensis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Onychiurus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fimetarius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Onychiurus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folsomi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Onychiurus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jubilarius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Onychiurus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nervosus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Onychiurus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normalis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Onychiurus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scotarius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Onychiurus</a:t>
            </a:r>
            <a:r>
              <a:rPr lang="en-GB" sz="950" i="1" dirty="0">
                <a:effectLst/>
                <a:latin typeface="Aptos" panose="020B0004020202020204" pitchFamily="34" charset="0"/>
                <a:ea typeface="Aptos" panose="020B0004020202020204" pitchFamily="34" charset="0"/>
                <a:cs typeface="Times New Roman" panose="02020603050405020304" pitchFamily="18" charset="0"/>
              </a:rPr>
              <a:t> variabilis,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Onychiurus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volinensis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Orchesella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bifasciata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Orchesella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cincta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Orchesella</a:t>
            </a:r>
            <a:r>
              <a:rPr lang="en-GB" sz="950" i="1" dirty="0">
                <a:effectLst/>
                <a:latin typeface="Aptos" panose="020B0004020202020204" pitchFamily="34" charset="0"/>
                <a:ea typeface="Aptos" panose="020B0004020202020204" pitchFamily="34" charset="0"/>
                <a:cs typeface="Times New Roman" panose="02020603050405020304" pitchFamily="18" charset="0"/>
              </a:rPr>
              <a:t> flavescens,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Orchesella</a:t>
            </a:r>
            <a:r>
              <a:rPr lang="en-GB" sz="950" i="1" dirty="0">
                <a:effectLst/>
                <a:latin typeface="Aptos" panose="020B0004020202020204" pitchFamily="34" charset="0"/>
                <a:ea typeface="Aptos" panose="020B0004020202020204" pitchFamily="34" charset="0"/>
                <a:cs typeface="Times New Roman" panose="02020603050405020304" pitchFamily="18" charset="0"/>
              </a:rPr>
              <a:t> spectabilis,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Orchesella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villosa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Pachyotoma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crassicauda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Paranura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sexpunctata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Paratullbergia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callipygos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Paratullbergia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macdougalli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Paraxenylla</a:t>
            </a:r>
            <a:r>
              <a:rPr lang="en-GB" sz="950" i="1" dirty="0">
                <a:effectLst/>
                <a:latin typeface="Aptos" panose="020B0004020202020204" pitchFamily="34" charset="0"/>
                <a:ea typeface="Aptos" panose="020B0004020202020204" pitchFamily="34" charset="0"/>
                <a:cs typeface="Times New Roman" panose="02020603050405020304" pitchFamily="18" charset="0"/>
              </a:rPr>
              <a:t> norvegica,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Parisotoma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agrelli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Parisotoma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ekmani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Parisotoma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notabilis,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Parisotoma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trichaetosa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Podura</a:t>
            </a:r>
            <a:r>
              <a:rPr lang="en-GB" sz="950" i="1" dirty="0">
                <a:effectLst/>
                <a:latin typeface="Aptos" panose="020B0004020202020204" pitchFamily="34" charset="0"/>
                <a:ea typeface="Aptos" panose="020B0004020202020204" pitchFamily="34" charset="0"/>
                <a:cs typeface="Times New Roman" panose="02020603050405020304" pitchFamily="18" charset="0"/>
              </a:rPr>
              <a:t> aquatica,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Pogonognathellus</a:t>
            </a:r>
            <a:r>
              <a:rPr lang="en-GB" sz="950" i="1" dirty="0">
                <a:effectLst/>
                <a:latin typeface="Aptos" panose="020B0004020202020204" pitchFamily="34" charset="0"/>
                <a:ea typeface="Aptos" panose="020B0004020202020204" pitchFamily="34" charset="0"/>
                <a:cs typeface="Times New Roman" panose="02020603050405020304" pitchFamily="18" charset="0"/>
              </a:rPr>
              <a:t> flavescens,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Pogonognathellus</a:t>
            </a:r>
            <a:r>
              <a:rPr lang="en-GB" sz="950" i="1" dirty="0">
                <a:effectLst/>
                <a:latin typeface="Aptos" panose="020B0004020202020204" pitchFamily="34" charset="0"/>
                <a:ea typeface="Aptos" panose="020B0004020202020204" pitchFamily="34" charset="0"/>
                <a:cs typeface="Times New Roman" panose="02020603050405020304" pitchFamily="18" charset="0"/>
              </a:rPr>
              <a:t> longicornis,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Pongeiella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falca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Pratanurida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cassagnaui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buddenrocki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clavipila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minima,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minuta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ripicola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subminuta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tenella,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Protaphorura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armata,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Protaphorura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bicampata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Protaphorura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boedvarssoni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Protaphorura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campata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Protaphorura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cancellata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Protaphorura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fimata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Protaphorura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humata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Protaphorura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islandica,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Protaphorura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macfadyeni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Protaphorura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pannonica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Protaphorura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procampata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Protaphorura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pseudovanderdrifti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Protaphorura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pulvinata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Protaphorura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quadriocellata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Protaphorura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subuliginata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Protaphorura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tricampata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Protaphorura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vanderdrifti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Psammophorura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gedanica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Pseudachorutella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asigillata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Pseudachorutella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remyi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Pseudachorutes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boerneri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Pseudachorutes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corticicola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Pseudachorutes</a:t>
            </a:r>
            <a:r>
              <a:rPr lang="en-GB" sz="950" i="1" dirty="0">
                <a:effectLst/>
                <a:latin typeface="Aptos" panose="020B0004020202020204" pitchFamily="34" charset="0"/>
                <a:ea typeface="Aptos" panose="020B0004020202020204" pitchFamily="34" charset="0"/>
                <a:cs typeface="Times New Roman" panose="02020603050405020304" pitchFamily="18" charset="0"/>
              </a:rPr>
              <a:t> dubius,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Pseudachorutes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parvulus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Pseudachorutes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subcrassus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Pseudanurophorus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alticola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Pseudanurophorus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binoculatus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Pseudanurophorus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Pseudanurophorus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psammophilus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monochaeta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sensibilis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Pseudosinella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alba,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Pseudosinella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decipiens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Pseudosinella</a:t>
            </a:r>
            <a:r>
              <a:rPr lang="en-GB" sz="950" i="1" dirty="0">
                <a:effectLst/>
                <a:latin typeface="Aptos" panose="020B0004020202020204" pitchFamily="34" charset="0"/>
                <a:ea typeface="Aptos" panose="020B0004020202020204" pitchFamily="34" charset="0"/>
                <a:cs typeface="Times New Roman" panose="02020603050405020304" pitchFamily="18" charset="0"/>
              </a:rPr>
              <a:t> halophila,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Pseudosinella</a:t>
            </a:r>
            <a:r>
              <a:rPr lang="en-GB" sz="950" i="1" dirty="0">
                <a:effectLst/>
                <a:latin typeface="Aptos" panose="020B0004020202020204" pitchFamily="34" charset="0"/>
                <a:ea typeface="Aptos" panose="020B0004020202020204" pitchFamily="34" charset="0"/>
                <a:cs typeface="Times New Roman" panose="02020603050405020304" pitchFamily="18" charset="0"/>
              </a:rPr>
              <a:t> immaculata,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Pseudosinella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octopunctata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Pseudosinella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petterseni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Pseudosinella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sexoculata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Pseudostachia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populosa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Ptenothrix</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atra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Rusekianna</a:t>
            </a:r>
            <a:r>
              <a:rPr lang="en-GB" sz="950" i="1" dirty="0">
                <a:effectLst/>
                <a:latin typeface="Aptos" panose="020B0004020202020204" pitchFamily="34" charset="0"/>
                <a:ea typeface="Aptos" panose="020B0004020202020204" pitchFamily="34" charset="0"/>
                <a:cs typeface="Times New Roman" panose="02020603050405020304" pitchFamily="18" charset="0"/>
              </a:rPr>
              <a:t> albifrons,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Scaphaphorura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arenaria,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Schaefferia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willemi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Schoettella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ununguiculata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Scutisotoma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armeriae</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Scutisotoma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subarctica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Sinella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curviseta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Sinella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tenebricosa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Sminthurides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annulicornis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Sminthurides</a:t>
            </a:r>
            <a:r>
              <a:rPr lang="en-GB" sz="950" i="1" dirty="0">
                <a:effectLst/>
                <a:latin typeface="Aptos" panose="020B0004020202020204" pitchFamily="34" charset="0"/>
                <a:ea typeface="Aptos" panose="020B0004020202020204" pitchFamily="34" charset="0"/>
                <a:cs typeface="Times New Roman" panose="02020603050405020304" pitchFamily="18" charset="0"/>
              </a:rPr>
              <a:t> aquaticus,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Sminthurides</a:t>
            </a:r>
            <a:r>
              <a:rPr lang="en-GB" sz="950" i="1" dirty="0">
                <a:effectLst/>
                <a:latin typeface="Aptos" panose="020B0004020202020204" pitchFamily="34" charset="0"/>
                <a:ea typeface="Aptos" panose="020B0004020202020204" pitchFamily="34" charset="0"/>
                <a:cs typeface="Times New Roman" panose="02020603050405020304" pitchFamily="18" charset="0"/>
              </a:rPr>
              <a:t> armatus,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Sminthurides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cruciatus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Sminthurides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malmgreni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Sminthurides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parvulus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Sminthurides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penicillifer</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Sminthurides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pseudassimilis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Sminthurides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schoetti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Sminthurides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signatus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Sminthurinus</a:t>
            </a:r>
            <a:r>
              <a:rPr lang="en-GB" sz="950" i="1" dirty="0">
                <a:effectLst/>
                <a:latin typeface="Aptos" panose="020B0004020202020204" pitchFamily="34" charset="0"/>
                <a:ea typeface="Aptos" panose="020B0004020202020204" pitchFamily="34" charset="0"/>
                <a:cs typeface="Times New Roman" panose="02020603050405020304" pitchFamily="18" charset="0"/>
              </a:rPr>
              <a:t> alpinus,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Sminthurinus</a:t>
            </a:r>
            <a:r>
              <a:rPr lang="en-GB" sz="950" i="1" dirty="0">
                <a:effectLst/>
                <a:latin typeface="Aptos" panose="020B0004020202020204" pitchFamily="34" charset="0"/>
                <a:ea typeface="Aptos" panose="020B0004020202020204" pitchFamily="34" charset="0"/>
                <a:cs typeface="Times New Roman" panose="02020603050405020304" pitchFamily="18" charset="0"/>
              </a:rPr>
              <a:t> aureus,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Sminthurinus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bimaculatus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Sminthurinus</a:t>
            </a:r>
            <a:r>
              <a:rPr lang="en-GB" sz="950" i="1" dirty="0">
                <a:effectLst/>
                <a:latin typeface="Aptos" panose="020B0004020202020204" pitchFamily="34" charset="0"/>
                <a:ea typeface="Aptos" panose="020B0004020202020204" pitchFamily="34" charset="0"/>
                <a:cs typeface="Times New Roman" panose="02020603050405020304" pitchFamily="18" charset="0"/>
              </a:rPr>
              <a:t> concolor,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Sminthurinus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domesticus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Sminthurinus</a:t>
            </a:r>
            <a:r>
              <a:rPr lang="en-GB" sz="950" i="1" dirty="0">
                <a:effectLst/>
                <a:latin typeface="Aptos" panose="020B0004020202020204" pitchFamily="34" charset="0"/>
                <a:ea typeface="Aptos" panose="020B0004020202020204" pitchFamily="34" charset="0"/>
                <a:cs typeface="Times New Roman" panose="02020603050405020304" pitchFamily="18" charset="0"/>
              </a:rPr>
              <a:t> elegans,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Sminthurinus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igniceps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Sminthurinus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niger</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Sminthurinus</a:t>
            </a:r>
            <a:r>
              <a:rPr lang="en-GB" sz="950" i="1" dirty="0">
                <a:effectLst/>
                <a:latin typeface="Aptos" panose="020B0004020202020204" pitchFamily="34" charset="0"/>
                <a:ea typeface="Aptos" panose="020B0004020202020204" pitchFamily="34" charset="0"/>
                <a:cs typeface="Times New Roman" panose="02020603050405020304" pitchFamily="18" charset="0"/>
              </a:rPr>
              <a:t> reticulatus,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Sminthurinus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signatus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Sminthurinus</a:t>
            </a:r>
            <a:r>
              <a:rPr lang="en-GB" sz="950" i="1" dirty="0">
                <a:effectLst/>
                <a:latin typeface="Aptos" panose="020B0004020202020204" pitchFamily="34" charset="0"/>
                <a:ea typeface="Aptos" panose="020B0004020202020204" pitchFamily="34" charset="0"/>
                <a:cs typeface="Times New Roman" panose="02020603050405020304" pitchFamily="18" charset="0"/>
              </a:rPr>
              <a:t> transversalis,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Sminthurinus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trinotatus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nigromaculatus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Sminthurus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viridis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Spatulosminthurus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flaviceps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Sphaeridia</a:t>
            </a:r>
            <a:r>
              <a:rPr lang="en-GB" sz="950" i="1" dirty="0">
                <a:effectLst/>
                <a:latin typeface="Aptos" panose="020B0004020202020204" pitchFamily="34" charset="0"/>
                <a:ea typeface="Aptos" panose="020B0004020202020204" pitchFamily="34" charset="0"/>
                <a:cs typeface="Times New Roman" panose="02020603050405020304" pitchFamily="18" charset="0"/>
              </a:rPr>
              <a:t> furcata,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Sphaeridia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pumilis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Sphyrotheca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multifasciata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Stenacidia</a:t>
            </a:r>
            <a:r>
              <a:rPr lang="en-GB" sz="950" i="1" dirty="0">
                <a:effectLst/>
                <a:latin typeface="Aptos" panose="020B0004020202020204" pitchFamily="34" charset="0"/>
                <a:ea typeface="Aptos" panose="020B0004020202020204" pitchFamily="34" charset="0"/>
                <a:cs typeface="Times New Roman" panose="02020603050405020304" pitchFamily="18" charset="0"/>
              </a:rPr>
              <a:t> violacea,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Stenaophorura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lubbocki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Stenaphorura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denisi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Stenaphorura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lubbocki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Stenaphorura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quadrispina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Strenzketoma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buddenbrocki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Subisotoma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navacerradensis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Supraphorura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furcifer</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Tetracanthella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arctica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Tetracanthella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brachyura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Tetracanthella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fjellbergi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Tetracanthella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pilosa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Tetracanthella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strenzkei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Tetracanthella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wahlgreni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Thalassaphorura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debilis,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Thalassaphorura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duplopunctata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Thalassaphorura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encarpata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Thalassaphorura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halophila,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Thaumanura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carolii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Tomocerina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minuta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Tomocerus</a:t>
            </a:r>
            <a:r>
              <a:rPr lang="en-GB" sz="950" i="1" dirty="0">
                <a:effectLst/>
                <a:latin typeface="Aptos" panose="020B0004020202020204" pitchFamily="34" charset="0"/>
                <a:ea typeface="Aptos" panose="020B0004020202020204" pitchFamily="34" charset="0"/>
                <a:cs typeface="Times New Roman" panose="02020603050405020304" pitchFamily="18" charset="0"/>
              </a:rPr>
              <a:t> minor,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Tomocerus</a:t>
            </a:r>
            <a:r>
              <a:rPr lang="en-GB" sz="950" i="1" dirty="0">
                <a:effectLst/>
                <a:latin typeface="Aptos" panose="020B0004020202020204" pitchFamily="34" charset="0"/>
                <a:ea typeface="Aptos" panose="020B0004020202020204" pitchFamily="34" charset="0"/>
                <a:cs typeface="Times New Roman" panose="02020603050405020304" pitchFamily="18" charset="0"/>
              </a:rPr>
              <a:t> vulgaris,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Uralaphorura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schilovi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Vertagopus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arboreus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Vertagopus</a:t>
            </a:r>
            <a:r>
              <a:rPr lang="en-GB" sz="950" i="1" dirty="0">
                <a:effectLst/>
                <a:latin typeface="Aptos" panose="020B0004020202020204" pitchFamily="34" charset="0"/>
                <a:ea typeface="Aptos" panose="020B0004020202020204" pitchFamily="34" charset="0"/>
                <a:cs typeface="Times New Roman" panose="02020603050405020304" pitchFamily="18" charset="0"/>
              </a:rPr>
              <a:t> arcticus,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Vertagopus</a:t>
            </a:r>
            <a:r>
              <a:rPr lang="en-GB" sz="950" i="1" dirty="0">
                <a:effectLst/>
                <a:latin typeface="Aptos" panose="020B0004020202020204" pitchFamily="34" charset="0"/>
                <a:ea typeface="Aptos" panose="020B0004020202020204" pitchFamily="34" charset="0"/>
                <a:cs typeface="Times New Roman" panose="02020603050405020304" pitchFamily="18" charset="0"/>
              </a:rPr>
              <a:t> cinereus,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Vertagopus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haagvari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Vertagopus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pseudocinereus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Vertagopus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sarekensis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Vertagopus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westerlundi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Wankeliella</a:t>
            </a:r>
            <a:r>
              <a:rPr lang="en-GB" sz="950" i="1" dirty="0">
                <a:effectLst/>
                <a:latin typeface="Aptos" panose="020B0004020202020204" pitchFamily="34" charset="0"/>
                <a:ea typeface="Aptos" panose="020B0004020202020204" pitchFamily="34" charset="0"/>
                <a:cs typeface="Times New Roman" panose="02020603050405020304" pitchFamily="18" charset="0"/>
              </a:rPr>
              <a:t> intermedia,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Wankeliella</a:t>
            </a:r>
            <a:r>
              <a:rPr lang="en-GB" sz="950" i="1" dirty="0">
                <a:effectLst/>
                <a:latin typeface="Aptos" panose="020B0004020202020204" pitchFamily="34" charset="0"/>
                <a:ea typeface="Aptos" panose="020B0004020202020204" pitchFamily="34" charset="0"/>
                <a:cs typeface="Times New Roman" panose="02020603050405020304" pitchFamily="18" charset="0"/>
              </a:rPr>
              <a:t> medialis,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Wankeliella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peterseni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Wankeliella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pongei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Willemia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anophthalma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Willemia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denisi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Willemia</a:t>
            </a:r>
            <a:r>
              <a:rPr lang="en-GB" sz="950" i="1" dirty="0">
                <a:effectLst/>
                <a:latin typeface="Aptos" panose="020B0004020202020204" pitchFamily="34" charset="0"/>
                <a:ea typeface="Aptos" panose="020B0004020202020204" pitchFamily="34" charset="0"/>
                <a:cs typeface="Times New Roman" panose="02020603050405020304" pitchFamily="18" charset="0"/>
              </a:rPr>
              <a:t> intermedia,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Willemia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multilobata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Willemia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scandinavica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Willemia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similis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Willemia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unispina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Willowsia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buskii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Willowsia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nigromaculata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Willowsia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platani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Xenylla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acauda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Xenylla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boerneri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Xenylla</a:t>
            </a:r>
            <a:r>
              <a:rPr lang="en-GB" sz="950" i="1" dirty="0">
                <a:effectLst/>
                <a:latin typeface="Aptos" panose="020B0004020202020204" pitchFamily="34" charset="0"/>
                <a:ea typeface="Aptos" panose="020B0004020202020204" pitchFamily="34" charset="0"/>
                <a:cs typeface="Times New Roman" panose="02020603050405020304" pitchFamily="18" charset="0"/>
              </a:rPr>
              <a:t> brevicauda,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Xenylla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corticalis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Xenylla</a:t>
            </a:r>
            <a:r>
              <a:rPr lang="en-GB" sz="950" i="1" dirty="0">
                <a:effectLst/>
                <a:latin typeface="Aptos" panose="020B0004020202020204" pitchFamily="34" charset="0"/>
                <a:ea typeface="Aptos" panose="020B0004020202020204" pitchFamily="34" charset="0"/>
                <a:cs typeface="Times New Roman" panose="02020603050405020304" pitchFamily="18" charset="0"/>
              </a:rPr>
              <a:t> grisea,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Xenylla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humicola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Xenylla</a:t>
            </a:r>
            <a:r>
              <a:rPr lang="en-GB" sz="950" i="1" dirty="0">
                <a:effectLst/>
                <a:latin typeface="Aptos" panose="020B0004020202020204" pitchFamily="34" charset="0"/>
                <a:ea typeface="Aptos" panose="020B0004020202020204" pitchFamily="34" charset="0"/>
                <a:cs typeface="Times New Roman" panose="02020603050405020304" pitchFamily="18" charset="0"/>
              </a:rPr>
              <a:t> maritima,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Xenylla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mediterranea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Xenylla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mucronata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Xenylla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tullbergi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Xenylla</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xavieri</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Xenyllodes</a:t>
            </a:r>
            <a:r>
              <a:rPr lang="en-GB" sz="950" i="1" dirty="0">
                <a:effectLst/>
                <a:latin typeface="Aptos" panose="020B0004020202020204" pitchFamily="34" charset="0"/>
                <a:ea typeface="Aptos" panose="020B0004020202020204" pitchFamily="34" charset="0"/>
                <a:cs typeface="Times New Roman" panose="02020603050405020304" pitchFamily="18" charset="0"/>
              </a:rPr>
              <a:t> armatus,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Xenyllodes</a:t>
            </a:r>
            <a:r>
              <a:rPr lang="en-GB" sz="950" i="1" dirty="0">
                <a:effectLst/>
                <a:latin typeface="Aptos" panose="020B0004020202020204" pitchFamily="34" charset="0"/>
                <a:ea typeface="Aptos" panose="020B0004020202020204" pitchFamily="34" charset="0"/>
                <a:cs typeface="Times New Roman" panose="02020603050405020304" pitchFamily="18" charset="0"/>
              </a:rPr>
              <a:t> </a:t>
            </a:r>
            <a:r>
              <a:rPr lang="en-GB" sz="950" i="1" dirty="0" err="1">
                <a:effectLst/>
                <a:latin typeface="Aptos" panose="020B0004020202020204" pitchFamily="34" charset="0"/>
                <a:ea typeface="Aptos" panose="020B0004020202020204" pitchFamily="34" charset="0"/>
                <a:cs typeface="Times New Roman" panose="02020603050405020304" pitchFamily="18" charset="0"/>
              </a:rPr>
              <a:t>psammo</a:t>
            </a:r>
            <a:endParaRPr lang="sv-SE" sz="950" dirty="0"/>
          </a:p>
        </p:txBody>
      </p:sp>
      <p:pic>
        <p:nvPicPr>
          <p:cNvPr id="5" name="Bildobjekt 4">
            <a:extLst>
              <a:ext uri="{FF2B5EF4-FFF2-40B4-BE49-F238E27FC236}">
                <a16:creationId xmlns:a16="http://schemas.microsoft.com/office/drawing/2014/main" id="{BA5DD19C-B3E3-D71A-2159-3260FD93BD31}"/>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4936671" y="3012623"/>
            <a:ext cx="1276349" cy="694750"/>
          </a:xfrm>
          <a:prstGeom prst="rect">
            <a:avLst/>
          </a:prstGeom>
        </p:spPr>
      </p:pic>
    </p:spTree>
    <p:extLst>
      <p:ext uri="{BB962C8B-B14F-4D97-AF65-F5344CB8AC3E}">
        <p14:creationId xmlns:p14="http://schemas.microsoft.com/office/powerpoint/2010/main" val="4094860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sz="quarter" idx="11"/>
          </p:nvPr>
        </p:nvPicPr>
        <p:blipFill>
          <a:blip r:embed="rId2"/>
          <a:stretch>
            <a:fillRect/>
          </a:stretch>
        </p:blipFill>
        <p:spPr>
          <a:xfrm>
            <a:off x="151885" y="873178"/>
            <a:ext cx="11888230" cy="5602710"/>
          </a:xfrm>
          <a:prstGeom prst="rect">
            <a:avLst/>
          </a:prstGeom>
        </p:spPr>
      </p:pic>
    </p:spTree>
    <p:extLst>
      <p:ext uri="{BB962C8B-B14F-4D97-AF65-F5344CB8AC3E}">
        <p14:creationId xmlns:p14="http://schemas.microsoft.com/office/powerpoint/2010/main" val="38746180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lstStyle/>
          <a:p>
            <a:endParaRPr lang="sv-SE" dirty="0"/>
          </a:p>
        </p:txBody>
      </p:sp>
      <p:sp>
        <p:nvSpPr>
          <p:cNvPr id="5" name="Picture Placeholder 4"/>
          <p:cNvSpPr>
            <a:spLocks noGrp="1"/>
          </p:cNvSpPr>
          <p:nvPr>
            <p:ph type="pic" sz="quarter" idx="10"/>
          </p:nvPr>
        </p:nvSpPr>
        <p:spPr/>
        <p:txBody>
          <a:bodyPr/>
          <a:lstStyle/>
          <a:p>
            <a:endParaRPr lang="sv-SE"/>
          </a:p>
        </p:txBody>
      </p:sp>
      <p:pic>
        <p:nvPicPr>
          <p:cNvPr id="6" name="Picture 5"/>
          <p:cNvPicPr>
            <a:picLocks noChangeAspect="1"/>
          </p:cNvPicPr>
          <p:nvPr/>
        </p:nvPicPr>
        <p:blipFill rotWithShape="1">
          <a:blip r:embed="rId2" cstate="hqprint">
            <a:extLst>
              <a:ext uri="{28A0092B-C50C-407E-A947-70E740481C1C}">
                <a14:useLocalDpi xmlns:a14="http://schemas.microsoft.com/office/drawing/2010/main"/>
              </a:ext>
            </a:extLst>
          </a:blip>
          <a:srcRect t="-2"/>
          <a:stretch/>
        </p:blipFill>
        <p:spPr>
          <a:xfrm>
            <a:off x="209549" y="159448"/>
            <a:ext cx="9985969" cy="6309085"/>
          </a:xfrm>
          <a:prstGeom prst="rect">
            <a:avLst/>
          </a:prstGeom>
        </p:spPr>
      </p:pic>
      <p:sp>
        <p:nvSpPr>
          <p:cNvPr id="8" name="Rectangle 7"/>
          <p:cNvSpPr/>
          <p:nvPr/>
        </p:nvSpPr>
        <p:spPr>
          <a:xfrm>
            <a:off x="6186550" y="6048446"/>
            <a:ext cx="3710983"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Ellis et al. 2021. PNAS 118(17):e2023483118. Fig. 1. </a:t>
            </a:r>
            <a:r>
              <a:rPr kumimoji="0" lang="en-US" sz="10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Anthrome</a:t>
            </a:r>
            <a:r>
              <a:rPr kumimoji="0" lang="en-US"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map at 2017. </a:t>
            </a:r>
            <a:r>
              <a:rPr kumimoji="0" lang="en-US" sz="10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Anthromes</a:t>
            </a:r>
            <a:r>
              <a:rPr kumimoji="0" lang="en-US"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are classified using population densities and dominant intensive land use. </a:t>
            </a:r>
            <a:endParaRPr kumimoji="0" lang="sv-SE"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9" name="Rectangle 8"/>
          <p:cNvSpPr/>
          <p:nvPr/>
        </p:nvSpPr>
        <p:spPr>
          <a:xfrm>
            <a:off x="209549" y="159448"/>
            <a:ext cx="323851" cy="373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a:ln>
                <a:noFill/>
              </a:ln>
              <a:solidFill>
                <a:srgbClr val="FFFFFF"/>
              </a:solidFill>
              <a:effectLst/>
              <a:uLnTx/>
              <a:uFillTx/>
              <a:latin typeface="Arial"/>
              <a:ea typeface="+mn-ea"/>
              <a:cs typeface="+mn-cs"/>
            </a:endParaRPr>
          </a:p>
        </p:txBody>
      </p:sp>
      <p:sp>
        <p:nvSpPr>
          <p:cNvPr id="10" name="Rectangle 9"/>
          <p:cNvSpPr/>
          <p:nvPr/>
        </p:nvSpPr>
        <p:spPr>
          <a:xfrm>
            <a:off x="143933" y="6172200"/>
            <a:ext cx="575734"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0133195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lstStyle/>
          <a:p>
            <a:endParaRPr lang="sv-SE"/>
          </a:p>
        </p:txBody>
      </p:sp>
      <p:sp>
        <p:nvSpPr>
          <p:cNvPr id="5" name="Picture Placeholder 4"/>
          <p:cNvSpPr>
            <a:spLocks noGrp="1"/>
          </p:cNvSpPr>
          <p:nvPr>
            <p:ph type="pic" sz="quarter" idx="10"/>
          </p:nvPr>
        </p:nvSpPr>
        <p:spPr/>
        <p:txBody>
          <a:bodyPr/>
          <a:lstStyle/>
          <a:p>
            <a:endParaRPr lang="sv-SE"/>
          </a:p>
        </p:txBody>
      </p:sp>
      <p:pic>
        <p:nvPicPr>
          <p:cNvPr id="1026" name="Picture 2" descr="https://nc.iucnredlist.org/redlist/content/images/content_2024-1_Fig_2_v2_20240604.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0908" y="185735"/>
            <a:ext cx="9404576" cy="6054197"/>
          </a:xfrm>
          <a:prstGeom prst="rect">
            <a:avLst/>
          </a:prstGeom>
          <a:noFill/>
          <a:extLst>
            <a:ext uri="{909E8E84-426E-40DD-AFC4-6F175D3DCCD1}">
              <a14:hiddenFill xmlns:a14="http://schemas.microsoft.com/office/drawing/2010/main">
                <a:solidFill>
                  <a:srgbClr val="FFFFFF"/>
                </a:solidFill>
              </a14:hiddenFill>
            </a:ext>
          </a:extLst>
        </p:spPr>
      </p:pic>
      <p:sp>
        <p:nvSpPr>
          <p:cNvPr id="7" name="Rubrik 1"/>
          <p:cNvSpPr>
            <a:spLocks noGrp="1"/>
          </p:cNvSpPr>
          <p:nvPr>
            <p:ph type="title"/>
          </p:nvPr>
        </p:nvSpPr>
        <p:spPr>
          <a:xfrm>
            <a:off x="9761778" y="1200728"/>
            <a:ext cx="2045084" cy="2380672"/>
          </a:xfrm>
        </p:spPr>
        <p:txBody>
          <a:bodyPr>
            <a:normAutofit fontScale="90000"/>
          </a:bodyPr>
          <a:lstStyle/>
          <a:p>
            <a:pPr>
              <a:lnSpc>
                <a:spcPts val="3000"/>
              </a:lnSpc>
            </a:pPr>
            <a:r>
              <a:rPr lang="sv-SE" sz="2400" dirty="0">
                <a:solidFill>
                  <a:srgbClr val="003300"/>
                </a:solidFill>
                <a:latin typeface="+mn-lt"/>
              </a:rPr>
              <a:t>Andelen globalt hotade arter är hög i många djur- och växtgrupper</a:t>
            </a:r>
          </a:p>
        </p:txBody>
      </p:sp>
    </p:spTree>
    <p:extLst>
      <p:ext uri="{BB962C8B-B14F-4D97-AF65-F5344CB8AC3E}">
        <p14:creationId xmlns:p14="http://schemas.microsoft.com/office/powerpoint/2010/main" val="59712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2831" y="839739"/>
            <a:ext cx="9961518" cy="5874327"/>
          </a:xfrm>
          <a:prstGeom prst="rect">
            <a:avLst/>
          </a:prstGeom>
        </p:spPr>
      </p:pic>
      <p:sp>
        <p:nvSpPr>
          <p:cNvPr id="4" name="Text Placeholder 3"/>
          <p:cNvSpPr>
            <a:spLocks noGrp="1"/>
          </p:cNvSpPr>
          <p:nvPr>
            <p:ph type="body" sz="quarter" idx="11"/>
          </p:nvPr>
        </p:nvSpPr>
        <p:spPr/>
        <p:txBody>
          <a:bodyPr/>
          <a:lstStyle/>
          <a:p>
            <a:endParaRPr lang="sv-SE" dirty="0"/>
          </a:p>
        </p:txBody>
      </p:sp>
      <p:sp>
        <p:nvSpPr>
          <p:cNvPr id="5" name="Picture Placeholder 4"/>
          <p:cNvSpPr>
            <a:spLocks noGrp="1"/>
          </p:cNvSpPr>
          <p:nvPr>
            <p:ph type="pic" sz="quarter" idx="10"/>
          </p:nvPr>
        </p:nvSpPr>
        <p:spPr/>
        <p:txBody>
          <a:bodyPr/>
          <a:lstStyle/>
          <a:p>
            <a:endParaRPr lang="sv-SE"/>
          </a:p>
        </p:txBody>
      </p:sp>
      <p:sp>
        <p:nvSpPr>
          <p:cNvPr id="7" name="Rubrik 1"/>
          <p:cNvSpPr txBox="1">
            <a:spLocks/>
          </p:cNvSpPr>
          <p:nvPr/>
        </p:nvSpPr>
        <p:spPr>
          <a:xfrm>
            <a:off x="4429639" y="320301"/>
            <a:ext cx="6129868" cy="537910"/>
          </a:xfrm>
          <a:prstGeom prst="rect">
            <a:avLst/>
          </a:prstGeom>
        </p:spPr>
        <p:txBody>
          <a:bodyPr/>
          <a:lstStyle>
            <a:lvl1pPr algn="l" rtl="0" eaLnBrk="0" fontAlgn="base" hangingPunct="0">
              <a:spcBef>
                <a:spcPct val="0"/>
              </a:spcBef>
              <a:spcAft>
                <a:spcPct val="0"/>
              </a:spcAft>
              <a:defRPr sz="4000">
                <a:solidFill>
                  <a:srgbClr val="003300"/>
                </a:solidFill>
                <a:latin typeface="+mj-lt"/>
                <a:ea typeface="+mj-ea"/>
                <a:cs typeface="+mj-cs"/>
              </a:defRPr>
            </a:lvl1pPr>
            <a:lvl2pPr algn="l" rtl="0" eaLnBrk="0" fontAlgn="base" hangingPunct="0">
              <a:spcBef>
                <a:spcPct val="0"/>
              </a:spcBef>
              <a:spcAft>
                <a:spcPct val="0"/>
              </a:spcAft>
              <a:defRPr sz="4000">
                <a:solidFill>
                  <a:srgbClr val="003300"/>
                </a:solidFill>
                <a:latin typeface="Albertus Medium" pitchFamily="34" charset="0"/>
              </a:defRPr>
            </a:lvl2pPr>
            <a:lvl3pPr algn="l" rtl="0" eaLnBrk="0" fontAlgn="base" hangingPunct="0">
              <a:spcBef>
                <a:spcPct val="0"/>
              </a:spcBef>
              <a:spcAft>
                <a:spcPct val="0"/>
              </a:spcAft>
              <a:defRPr sz="4000">
                <a:solidFill>
                  <a:srgbClr val="003300"/>
                </a:solidFill>
                <a:latin typeface="Albertus Medium" pitchFamily="34" charset="0"/>
              </a:defRPr>
            </a:lvl3pPr>
            <a:lvl4pPr algn="l" rtl="0" eaLnBrk="0" fontAlgn="base" hangingPunct="0">
              <a:spcBef>
                <a:spcPct val="0"/>
              </a:spcBef>
              <a:spcAft>
                <a:spcPct val="0"/>
              </a:spcAft>
              <a:defRPr sz="4000">
                <a:solidFill>
                  <a:srgbClr val="003300"/>
                </a:solidFill>
                <a:latin typeface="Albertus Medium" pitchFamily="34" charset="0"/>
              </a:defRPr>
            </a:lvl4pPr>
            <a:lvl5pPr algn="l" rtl="0" eaLnBrk="0" fontAlgn="base" hangingPunct="0">
              <a:spcBef>
                <a:spcPct val="0"/>
              </a:spcBef>
              <a:spcAft>
                <a:spcPct val="0"/>
              </a:spcAft>
              <a:defRPr sz="4000">
                <a:solidFill>
                  <a:srgbClr val="003300"/>
                </a:solidFill>
                <a:latin typeface="Albertus Medium" pitchFamily="34" charset="0"/>
              </a:defRPr>
            </a:lvl5pPr>
            <a:lvl6pPr marL="457200" algn="l" rtl="0" eaLnBrk="0" fontAlgn="base" hangingPunct="0">
              <a:spcBef>
                <a:spcPct val="0"/>
              </a:spcBef>
              <a:spcAft>
                <a:spcPct val="0"/>
              </a:spcAft>
              <a:defRPr sz="4000">
                <a:solidFill>
                  <a:srgbClr val="003300"/>
                </a:solidFill>
                <a:latin typeface="Albertus Medium" pitchFamily="34" charset="0"/>
              </a:defRPr>
            </a:lvl6pPr>
            <a:lvl7pPr marL="914400" algn="l" rtl="0" eaLnBrk="0" fontAlgn="base" hangingPunct="0">
              <a:spcBef>
                <a:spcPct val="0"/>
              </a:spcBef>
              <a:spcAft>
                <a:spcPct val="0"/>
              </a:spcAft>
              <a:defRPr sz="4000">
                <a:solidFill>
                  <a:srgbClr val="003300"/>
                </a:solidFill>
                <a:latin typeface="Albertus Medium" pitchFamily="34" charset="0"/>
              </a:defRPr>
            </a:lvl7pPr>
            <a:lvl8pPr marL="1371600" algn="l" rtl="0" eaLnBrk="0" fontAlgn="base" hangingPunct="0">
              <a:spcBef>
                <a:spcPct val="0"/>
              </a:spcBef>
              <a:spcAft>
                <a:spcPct val="0"/>
              </a:spcAft>
              <a:defRPr sz="4000">
                <a:solidFill>
                  <a:srgbClr val="003300"/>
                </a:solidFill>
                <a:latin typeface="Albertus Medium" pitchFamily="34" charset="0"/>
              </a:defRPr>
            </a:lvl8pPr>
            <a:lvl9pPr marL="1828800" algn="l" rtl="0" eaLnBrk="0" fontAlgn="base" hangingPunct="0">
              <a:spcBef>
                <a:spcPct val="0"/>
              </a:spcBef>
              <a:spcAft>
                <a:spcPct val="0"/>
              </a:spcAft>
              <a:defRPr sz="4000">
                <a:solidFill>
                  <a:srgbClr val="003300"/>
                </a:solidFill>
                <a:latin typeface="Albertus Medium" pitchFamily="34" charset="0"/>
              </a:defRPr>
            </a:lvl9pPr>
          </a:lstStyle>
          <a:p>
            <a:pPr marL="0" marR="0" lvl="0" indent="0" algn="l" defTabSz="914400" rtl="0" eaLnBrk="0" fontAlgn="base" latinLnBrk="0" hangingPunct="0">
              <a:lnSpc>
                <a:spcPts val="3000"/>
              </a:lnSpc>
              <a:spcBef>
                <a:spcPct val="0"/>
              </a:spcBef>
              <a:spcAft>
                <a:spcPct val="0"/>
              </a:spcAft>
              <a:buClrTx/>
              <a:buSzTx/>
              <a:buFontTx/>
              <a:buNone/>
              <a:tabLst/>
              <a:defRPr/>
            </a:pPr>
            <a:r>
              <a:rPr kumimoji="0" lang="sv-SE" sz="2400" b="1" i="0" u="none" strike="noStrike" kern="0" cap="none" spc="0" normalizeH="0" baseline="0" noProof="0" dirty="0">
                <a:ln>
                  <a:noFill/>
                </a:ln>
                <a:solidFill>
                  <a:srgbClr val="003300"/>
                </a:solidFill>
                <a:effectLst/>
                <a:uLnTx/>
                <a:uFillTx/>
                <a:latin typeface="Arial"/>
                <a:ea typeface="+mj-ea"/>
                <a:cs typeface="+mj-cs"/>
              </a:rPr>
              <a:t>Antalet ryggradsdjur minskar</a:t>
            </a:r>
          </a:p>
        </p:txBody>
      </p:sp>
    </p:spTree>
    <p:extLst>
      <p:ext uri="{BB962C8B-B14F-4D97-AF65-F5344CB8AC3E}">
        <p14:creationId xmlns:p14="http://schemas.microsoft.com/office/powerpoint/2010/main" val="32909502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lstStyle/>
          <a:p>
            <a:endParaRPr lang="sv-SE" dirty="0"/>
          </a:p>
        </p:txBody>
      </p:sp>
      <p:sp>
        <p:nvSpPr>
          <p:cNvPr id="5" name="Picture Placeholder 4"/>
          <p:cNvSpPr>
            <a:spLocks noGrp="1"/>
          </p:cNvSpPr>
          <p:nvPr>
            <p:ph type="pic" sz="quarter" idx="10"/>
          </p:nvPr>
        </p:nvSpPr>
        <p:spPr/>
        <p:txBody>
          <a:bodyPr/>
          <a:lstStyle/>
          <a:p>
            <a:endParaRPr lang="sv-SE"/>
          </a:p>
        </p:txBody>
      </p:sp>
      <p:pic>
        <p:nvPicPr>
          <p:cNvPr id="3" name="Bildobjekt 2">
            <a:extLst>
              <a:ext uri="{FF2B5EF4-FFF2-40B4-BE49-F238E27FC236}">
                <a16:creationId xmlns:a16="http://schemas.microsoft.com/office/drawing/2014/main" id="{3C4D7517-B8FC-A6E3-D67B-22D97120F5DC}"/>
              </a:ext>
            </a:extLst>
          </p:cNvPr>
          <p:cNvPicPr>
            <a:picLocks noChangeAspect="1"/>
          </p:cNvPicPr>
          <p:nvPr/>
        </p:nvPicPr>
        <p:blipFill>
          <a:blip r:embed="rId2"/>
          <a:stretch>
            <a:fillRect/>
          </a:stretch>
        </p:blipFill>
        <p:spPr>
          <a:xfrm>
            <a:off x="1559270" y="447872"/>
            <a:ext cx="8972252" cy="5755552"/>
          </a:xfrm>
          <a:prstGeom prst="rect">
            <a:avLst/>
          </a:prstGeom>
        </p:spPr>
      </p:pic>
      <p:pic>
        <p:nvPicPr>
          <p:cNvPr id="7" name="Bildobjekt 6">
            <a:extLst>
              <a:ext uri="{FF2B5EF4-FFF2-40B4-BE49-F238E27FC236}">
                <a16:creationId xmlns:a16="http://schemas.microsoft.com/office/drawing/2014/main" id="{156847D9-FB78-FAFF-72D9-ED5AC42BE9AD}"/>
              </a:ext>
            </a:extLst>
          </p:cNvPr>
          <p:cNvPicPr>
            <a:picLocks noChangeAspect="1"/>
          </p:cNvPicPr>
          <p:nvPr/>
        </p:nvPicPr>
        <p:blipFill>
          <a:blip r:embed="rId3"/>
          <a:stretch>
            <a:fillRect/>
          </a:stretch>
        </p:blipFill>
        <p:spPr>
          <a:xfrm>
            <a:off x="4733682" y="191240"/>
            <a:ext cx="3974937" cy="463336"/>
          </a:xfrm>
          <a:prstGeom prst="rect">
            <a:avLst/>
          </a:prstGeom>
        </p:spPr>
      </p:pic>
    </p:spTree>
    <p:extLst>
      <p:ext uri="{BB962C8B-B14F-4D97-AF65-F5344CB8AC3E}">
        <p14:creationId xmlns:p14="http://schemas.microsoft.com/office/powerpoint/2010/main" val="2948462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lstStyle/>
          <a:p>
            <a:endParaRPr lang="sv-SE" dirty="0"/>
          </a:p>
        </p:txBody>
      </p:sp>
      <p:sp>
        <p:nvSpPr>
          <p:cNvPr id="5" name="Picture Placeholder 4"/>
          <p:cNvSpPr>
            <a:spLocks noGrp="1"/>
          </p:cNvSpPr>
          <p:nvPr>
            <p:ph type="pic" sz="quarter" idx="10"/>
          </p:nvPr>
        </p:nvSpPr>
        <p:spPr/>
        <p:txBody>
          <a:bodyPr/>
          <a:lstStyle/>
          <a:p>
            <a:endParaRPr lang="sv-SE"/>
          </a:p>
        </p:txBody>
      </p:sp>
      <p:pic>
        <p:nvPicPr>
          <p:cNvPr id="3" name="Bildobjekt 2">
            <a:extLst>
              <a:ext uri="{FF2B5EF4-FFF2-40B4-BE49-F238E27FC236}">
                <a16:creationId xmlns:a16="http://schemas.microsoft.com/office/drawing/2014/main" id="{53881541-33E8-2217-1B78-530AA36D962A}"/>
              </a:ext>
            </a:extLst>
          </p:cNvPr>
          <p:cNvPicPr>
            <a:picLocks noChangeAspect="1"/>
          </p:cNvPicPr>
          <p:nvPr/>
        </p:nvPicPr>
        <p:blipFill>
          <a:blip r:embed="rId2"/>
          <a:stretch>
            <a:fillRect/>
          </a:stretch>
        </p:blipFill>
        <p:spPr>
          <a:xfrm>
            <a:off x="1551753" y="541932"/>
            <a:ext cx="9045490" cy="5801717"/>
          </a:xfrm>
          <a:prstGeom prst="rect">
            <a:avLst/>
          </a:prstGeom>
        </p:spPr>
      </p:pic>
      <p:pic>
        <p:nvPicPr>
          <p:cNvPr id="8" name="Bildobjekt 7">
            <a:extLst>
              <a:ext uri="{FF2B5EF4-FFF2-40B4-BE49-F238E27FC236}">
                <a16:creationId xmlns:a16="http://schemas.microsoft.com/office/drawing/2014/main" id="{60E8C936-FE64-828D-F6DE-E16AEFBDDA04}"/>
              </a:ext>
            </a:extLst>
          </p:cNvPr>
          <p:cNvPicPr>
            <a:picLocks noChangeAspect="1"/>
          </p:cNvPicPr>
          <p:nvPr/>
        </p:nvPicPr>
        <p:blipFill>
          <a:blip r:embed="rId3"/>
          <a:stretch>
            <a:fillRect/>
          </a:stretch>
        </p:blipFill>
        <p:spPr>
          <a:xfrm>
            <a:off x="4752344" y="183544"/>
            <a:ext cx="3974937" cy="463336"/>
          </a:xfrm>
          <a:prstGeom prst="rect">
            <a:avLst/>
          </a:prstGeom>
        </p:spPr>
      </p:pic>
    </p:spTree>
    <p:extLst>
      <p:ext uri="{BB962C8B-B14F-4D97-AF65-F5344CB8AC3E}">
        <p14:creationId xmlns:p14="http://schemas.microsoft.com/office/powerpoint/2010/main" val="36744556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747" r="54048"/>
          <a:stretch/>
        </p:blipFill>
        <p:spPr>
          <a:xfrm>
            <a:off x="224933" y="126080"/>
            <a:ext cx="5603831" cy="5811444"/>
          </a:xfrm>
          <a:prstGeom prst="rect">
            <a:avLst/>
          </a:prstGeom>
        </p:spPr>
      </p:pic>
      <p:pic>
        <p:nvPicPr>
          <p:cNvPr id="3" name="Picture 2"/>
          <p:cNvPicPr>
            <a:picLocks noChangeAspect="1"/>
          </p:cNvPicPr>
          <p:nvPr/>
        </p:nvPicPr>
        <p:blipFill rotWithShape="1">
          <a:blip r:embed="rId2"/>
          <a:srcRect l="53697"/>
          <a:stretch/>
        </p:blipFill>
        <p:spPr>
          <a:xfrm>
            <a:off x="6241033" y="126080"/>
            <a:ext cx="5739945" cy="5811444"/>
          </a:xfrm>
          <a:prstGeom prst="rect">
            <a:avLst/>
          </a:prstGeom>
        </p:spPr>
      </p:pic>
      <p:sp>
        <p:nvSpPr>
          <p:cNvPr id="4" name="Rectangle 3"/>
          <p:cNvSpPr/>
          <p:nvPr/>
        </p:nvSpPr>
        <p:spPr>
          <a:xfrm>
            <a:off x="290067" y="5997652"/>
            <a:ext cx="8079575"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211D1E"/>
                </a:solidFill>
                <a:effectLst/>
                <a:uLnTx/>
                <a:uFillTx/>
                <a:latin typeface="Times New Roman" panose="02020603050405020304" pitchFamily="18" charset="0"/>
                <a:ea typeface="+mn-ea"/>
                <a:cs typeface="Times New Roman" panose="02020603050405020304" pitchFamily="18" charset="0"/>
              </a:rPr>
              <a:t>Living Planet Report 2018: Figure 3: The Great Acceleration</a:t>
            </a:r>
            <a:endParaRPr kumimoji="0" lang="en-US" sz="1000" b="0" i="0" u="none" strike="noStrike" kern="1200" cap="none" spc="0" normalizeH="0" baseline="0" noProof="0" dirty="0">
              <a:ln>
                <a:noFill/>
              </a:ln>
              <a:solidFill>
                <a:srgbClr val="211D1E"/>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11D1E"/>
                </a:solidFill>
                <a:effectLst/>
                <a:uLnTx/>
                <a:uFillTx/>
                <a:latin typeface="Times New Roman" panose="02020603050405020304" pitchFamily="18" charset="0"/>
                <a:ea typeface="+mn-ea"/>
                <a:cs typeface="Times New Roman" panose="02020603050405020304" pitchFamily="18" charset="0"/>
              </a:rPr>
              <a:t>The increasing rates of change in human activity since the beginning of the Industrial Revolution. The 1950s marks an explosion in growth. After this time, human activities (left panels) begin to interfere significantly with Earth’s life support system (right panels) (these graphs are from Steffen et al., 2015 30 and all the references to the datasets behind them are in the original paper). </a:t>
            </a:r>
            <a:endParaRPr kumimoji="0" lang="sv-SE"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055561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lstStyle/>
          <a:p>
            <a:endParaRPr lang="sv-SE"/>
          </a:p>
        </p:txBody>
      </p:sp>
      <p:sp>
        <p:nvSpPr>
          <p:cNvPr id="5" name="Picture Placeholder 4"/>
          <p:cNvSpPr>
            <a:spLocks noGrp="1"/>
          </p:cNvSpPr>
          <p:nvPr>
            <p:ph type="pic" sz="quarter" idx="10"/>
          </p:nvPr>
        </p:nvSpPr>
        <p:spPr/>
        <p:txBody>
          <a:bodyPr/>
          <a:lstStyle/>
          <a:p>
            <a:endParaRPr lang="sv-SE"/>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3858" y="228600"/>
            <a:ext cx="7696200" cy="6504769"/>
          </a:xfrm>
          <a:prstGeom prst="rect">
            <a:avLst/>
          </a:prstGeom>
        </p:spPr>
      </p:pic>
      <p:sp>
        <p:nvSpPr>
          <p:cNvPr id="7" name="Rectangle 6"/>
          <p:cNvSpPr/>
          <p:nvPr/>
        </p:nvSpPr>
        <p:spPr>
          <a:xfrm>
            <a:off x="8292610" y="495518"/>
            <a:ext cx="3607085" cy="14773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Richardson et al. 2023. Science Advances 9:eadh2458. Fig. 1. Current status of control variables for all nine planetary boundaries. Six of the nine boundaries are transgressed. The green zone is the safe operating space (below the boundary). Yellow to red represents the zone of increasing risk. Purple indicates the high-risk zone where interglacial Earth system conditions are transgressed with high confidence. Transgression of these boundaries reflects unprecedented human disruption of Earth system but is associated with large scientific uncertainties.</a:t>
            </a:r>
            <a:endParaRPr kumimoji="0" lang="sv-SE"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885867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400" b="0" i="0" u="none" strike="noStrike" kern="1200" cap="none" spc="0" normalizeH="0" baseline="0" noProof="0" dirty="0">
                <a:ln>
                  <a:noFill/>
                </a:ln>
                <a:solidFill>
                  <a:srgbClr val="FFFFFF"/>
                </a:solidFill>
                <a:effectLst/>
                <a:uLnTx/>
                <a:uFillTx/>
                <a:latin typeface="Albertus Medium"/>
                <a:ea typeface="+mn-ea"/>
                <a:cs typeface="+mn-cs"/>
              </a:rPr>
              <a:t>CBM Torbjörn Ebenhard</a:t>
            </a:r>
            <a:endParaRPr kumimoji="0" lang="en-US" altLang="sv-SE" sz="1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pic>
        <p:nvPicPr>
          <p:cNvPr id="4" name="Picture 3"/>
          <p:cNvPicPr>
            <a:picLocks noChangeAspect="1"/>
          </p:cNvPicPr>
          <p:nvPr/>
        </p:nvPicPr>
        <p:blipFill rotWithShape="1">
          <a:blip r:embed="rId2"/>
          <a:srcRect r="44871"/>
          <a:stretch/>
        </p:blipFill>
        <p:spPr>
          <a:xfrm>
            <a:off x="0" y="-2515"/>
            <a:ext cx="4396538" cy="3753112"/>
          </a:xfrm>
          <a:prstGeom prst="rect">
            <a:avLst/>
          </a:prstGeom>
        </p:spPr>
      </p:pic>
      <p:pic>
        <p:nvPicPr>
          <p:cNvPr id="5" name="Picture 4"/>
          <p:cNvPicPr>
            <a:picLocks noChangeAspect="1"/>
          </p:cNvPicPr>
          <p:nvPr/>
        </p:nvPicPr>
        <p:blipFill rotWithShape="1">
          <a:blip r:embed="rId3"/>
          <a:srcRect r="44855"/>
          <a:stretch/>
        </p:blipFill>
        <p:spPr>
          <a:xfrm>
            <a:off x="0" y="3750597"/>
            <a:ext cx="4396538" cy="3040943"/>
          </a:xfrm>
          <a:prstGeom prst="rect">
            <a:avLst/>
          </a:prstGeom>
        </p:spPr>
      </p:pic>
      <p:pic>
        <p:nvPicPr>
          <p:cNvPr id="7" name="Picture 6"/>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396537" y="2126067"/>
            <a:ext cx="2871277" cy="2037061"/>
          </a:xfrm>
          <a:prstGeom prst="rect">
            <a:avLst/>
          </a:prstGeom>
        </p:spPr>
      </p:pic>
      <p:pic>
        <p:nvPicPr>
          <p:cNvPr id="9" name="Picture 8"/>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4396454" y="73114"/>
            <a:ext cx="3198318" cy="2052953"/>
          </a:xfrm>
          <a:prstGeom prst="rect">
            <a:avLst/>
          </a:prstGeom>
        </p:spPr>
      </p:pic>
      <p:pic>
        <p:nvPicPr>
          <p:cNvPr id="12" name="Picture 11"/>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9300881" y="73116"/>
            <a:ext cx="2841015" cy="1998651"/>
          </a:xfrm>
          <a:prstGeom prst="rect">
            <a:avLst/>
          </a:prstGeom>
        </p:spPr>
      </p:pic>
      <p:pic>
        <p:nvPicPr>
          <p:cNvPr id="13" name="Picture 12"/>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7386948" y="73116"/>
            <a:ext cx="1974358" cy="2077417"/>
          </a:xfrm>
          <a:prstGeom prst="rect">
            <a:avLst/>
          </a:prstGeom>
        </p:spPr>
      </p:pic>
      <p:pic>
        <p:nvPicPr>
          <p:cNvPr id="14" name="Picture 2" descr="Tropical Rainforest, One of Earth's Large Biome - Bali Safari Marine Park"/>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391491" y="3624548"/>
            <a:ext cx="4750487" cy="316699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4396538" y="4163131"/>
            <a:ext cx="3295318" cy="2628408"/>
          </a:xfrm>
          <a:prstGeom prst="rect">
            <a:avLst/>
          </a:prstGeom>
        </p:spPr>
      </p:pic>
      <p:pic>
        <p:nvPicPr>
          <p:cNvPr id="2" name="Picture 1"/>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a:off x="8741413" y="2071767"/>
            <a:ext cx="3400566" cy="1885097"/>
          </a:xfrm>
          <a:prstGeom prst="rect">
            <a:avLst/>
          </a:prstGeom>
        </p:spPr>
      </p:pic>
      <p:sp>
        <p:nvSpPr>
          <p:cNvPr id="6" name="Text Box 7"/>
          <p:cNvSpPr txBox="1">
            <a:spLocks noChangeArrowheads="1"/>
          </p:cNvSpPr>
          <p:nvPr/>
        </p:nvSpPr>
        <p:spPr bwMode="auto">
          <a:xfrm>
            <a:off x="7879495" y="4196509"/>
            <a:ext cx="4608512"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2800">
                <a:solidFill>
                  <a:srgbClr val="003300"/>
                </a:solidFill>
                <a:latin typeface="Albertus Medium" pitchFamily="34" charset="0"/>
              </a:defRPr>
            </a:lvl1pPr>
            <a:lvl2pPr marL="742950" indent="-285750">
              <a:spcBef>
                <a:spcPct val="20000"/>
              </a:spcBef>
              <a:buChar char="–"/>
              <a:defRPr sz="2400">
                <a:solidFill>
                  <a:srgbClr val="003300"/>
                </a:solidFill>
                <a:latin typeface="Albertus Medium" pitchFamily="34" charset="0"/>
              </a:defRPr>
            </a:lvl2pPr>
            <a:lvl3pPr marL="1143000" indent="-228600">
              <a:spcBef>
                <a:spcPct val="20000"/>
              </a:spcBef>
              <a:buChar char="•"/>
              <a:defRPr sz="2000">
                <a:solidFill>
                  <a:srgbClr val="003300"/>
                </a:solidFill>
                <a:latin typeface="Albertus Medium" pitchFamily="34" charset="0"/>
              </a:defRPr>
            </a:lvl3pPr>
            <a:lvl4pPr marL="1600200" indent="-228600">
              <a:spcBef>
                <a:spcPct val="20000"/>
              </a:spcBef>
              <a:buChar char="–"/>
              <a:defRPr>
                <a:solidFill>
                  <a:srgbClr val="003300"/>
                </a:solidFill>
                <a:latin typeface="Albertus Medium" pitchFamily="34" charset="0"/>
              </a:defRPr>
            </a:lvl4pPr>
            <a:lvl5pPr marL="2057400" indent="-228600">
              <a:spcBef>
                <a:spcPct val="20000"/>
              </a:spcBef>
              <a:buChar char="»"/>
              <a:defRPr sz="1600">
                <a:solidFill>
                  <a:srgbClr val="003300"/>
                </a:solidFill>
                <a:latin typeface="Albertus Medium" pitchFamily="34" charset="0"/>
              </a:defRPr>
            </a:lvl5pPr>
            <a:lvl6pPr marL="2514600" indent="-228600" eaLnBrk="0" fontAlgn="base" hangingPunct="0">
              <a:spcBef>
                <a:spcPct val="20000"/>
              </a:spcBef>
              <a:spcAft>
                <a:spcPct val="0"/>
              </a:spcAft>
              <a:buChar char="»"/>
              <a:defRPr sz="1600">
                <a:solidFill>
                  <a:srgbClr val="003300"/>
                </a:solidFill>
                <a:latin typeface="Albertus Medium" pitchFamily="34" charset="0"/>
              </a:defRPr>
            </a:lvl6pPr>
            <a:lvl7pPr marL="2971800" indent="-228600" eaLnBrk="0" fontAlgn="base" hangingPunct="0">
              <a:spcBef>
                <a:spcPct val="20000"/>
              </a:spcBef>
              <a:spcAft>
                <a:spcPct val="0"/>
              </a:spcAft>
              <a:buChar char="»"/>
              <a:defRPr sz="1600">
                <a:solidFill>
                  <a:srgbClr val="003300"/>
                </a:solidFill>
                <a:latin typeface="Albertus Medium" pitchFamily="34" charset="0"/>
              </a:defRPr>
            </a:lvl7pPr>
            <a:lvl8pPr marL="3429000" indent="-228600" eaLnBrk="0" fontAlgn="base" hangingPunct="0">
              <a:spcBef>
                <a:spcPct val="20000"/>
              </a:spcBef>
              <a:spcAft>
                <a:spcPct val="0"/>
              </a:spcAft>
              <a:buChar char="»"/>
              <a:defRPr sz="1600">
                <a:solidFill>
                  <a:srgbClr val="003300"/>
                </a:solidFill>
                <a:latin typeface="Albertus Medium" pitchFamily="34" charset="0"/>
              </a:defRPr>
            </a:lvl8pPr>
            <a:lvl9pPr marL="3886200" indent="-228600" eaLnBrk="0" fontAlgn="base" hangingPunct="0">
              <a:spcBef>
                <a:spcPct val="20000"/>
              </a:spcBef>
              <a:spcAft>
                <a:spcPct val="0"/>
              </a:spcAft>
              <a:buChar char="»"/>
              <a:defRPr sz="1600">
                <a:solidFill>
                  <a:srgbClr val="003300"/>
                </a:solidFill>
                <a:latin typeface="Albertus Medium"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sv-SE" altLang="sv-SE" sz="32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a:ea typeface="+mn-ea"/>
                <a:cs typeface="+mn-cs"/>
              </a:rPr>
              <a:t>Trender för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sv-SE" altLang="sv-SE" sz="32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a:ea typeface="+mn-ea"/>
                <a:cs typeface="+mn-cs"/>
              </a:rPr>
              <a:t>ekosystemtjänsterna</a:t>
            </a:r>
            <a:endParaRPr kumimoji="0" lang="en-GB" altLang="sv-SE" sz="32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a:ea typeface="+mn-ea"/>
              <a:cs typeface="+mn-cs"/>
            </a:endParaRPr>
          </a:p>
        </p:txBody>
      </p:sp>
      <p:pic>
        <p:nvPicPr>
          <p:cNvPr id="15" name="Picture 14"/>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rot="5400000">
            <a:off x="6774672" y="2027408"/>
            <a:ext cx="2209646" cy="2156671"/>
          </a:xfrm>
          <a:prstGeom prst="rect">
            <a:avLst/>
          </a:prstGeom>
        </p:spPr>
      </p:pic>
    </p:spTree>
    <p:extLst>
      <p:ext uri="{BB962C8B-B14F-4D97-AF65-F5344CB8AC3E}">
        <p14:creationId xmlns:p14="http://schemas.microsoft.com/office/powerpoint/2010/main" val="3994217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92324" y="549894"/>
            <a:ext cx="5559762" cy="809812"/>
          </a:xfrm>
        </p:spPr>
        <p:txBody>
          <a:bodyPr/>
          <a:lstStyle/>
          <a:p>
            <a:pPr marL="0" indent="0">
              <a:buNone/>
            </a:pPr>
            <a:r>
              <a:rPr lang="sv-SE" dirty="0">
                <a:solidFill>
                  <a:srgbClr val="003300"/>
                </a:solidFill>
              </a:rPr>
              <a:t>https://www.ipbes.net/nexus-assessment</a:t>
            </a:r>
          </a:p>
        </p:txBody>
      </p:sp>
      <p:sp>
        <p:nvSpPr>
          <p:cNvPr id="4" name="Text Placeholder 3"/>
          <p:cNvSpPr>
            <a:spLocks noGrp="1"/>
          </p:cNvSpPr>
          <p:nvPr>
            <p:ph type="body" sz="quarter" idx="11"/>
          </p:nvPr>
        </p:nvSpPr>
        <p:spPr/>
        <p:txBody>
          <a:bodyPr/>
          <a:lstStyle/>
          <a:p>
            <a:endParaRPr lang="sv-SE" dirty="0"/>
          </a:p>
        </p:txBody>
      </p:sp>
      <p:sp>
        <p:nvSpPr>
          <p:cNvPr id="5" name="Picture Placeholder 4"/>
          <p:cNvSpPr>
            <a:spLocks noGrp="1"/>
          </p:cNvSpPr>
          <p:nvPr>
            <p:ph type="pic" sz="quarter" idx="10"/>
          </p:nvPr>
        </p:nvSpPr>
        <p:spPr/>
        <p:txBody>
          <a:bodyPr/>
          <a:lstStyle/>
          <a:p>
            <a:endParaRPr lang="sv-SE"/>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21832" y="81029"/>
            <a:ext cx="4940301" cy="6714319"/>
          </a:xfrm>
          <a:prstGeom prst="rect">
            <a:avLst/>
          </a:prstGeom>
          <a:ln w="0">
            <a:solidFill>
              <a:schemeClr val="accent1"/>
            </a:solidFill>
          </a:ln>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92324" y="1258317"/>
            <a:ext cx="4177907" cy="5537032"/>
          </a:xfrm>
          <a:prstGeom prst="rect">
            <a:avLst/>
          </a:prstGeom>
        </p:spPr>
      </p:pic>
    </p:spTree>
    <p:extLst>
      <p:ext uri="{BB962C8B-B14F-4D97-AF65-F5344CB8AC3E}">
        <p14:creationId xmlns:p14="http://schemas.microsoft.com/office/powerpoint/2010/main" val="37868803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F83691AB-BDF1-E9DF-FB01-2D364F0009BE}"/>
              </a:ext>
            </a:extLst>
          </p:cNvPr>
          <p:cNvSpPr>
            <a:spLocks noGrp="1"/>
          </p:cNvSpPr>
          <p:nvPr>
            <p:ph type="body" sz="quarter" idx="11"/>
          </p:nvPr>
        </p:nvSpPr>
        <p:spPr/>
        <p:txBody>
          <a:bodyPr/>
          <a:lstStyle/>
          <a:p>
            <a:endParaRPr lang="sv-SE" dirty="0"/>
          </a:p>
        </p:txBody>
      </p:sp>
      <p:sp>
        <p:nvSpPr>
          <p:cNvPr id="5" name="Platshållare för bild 4">
            <a:extLst>
              <a:ext uri="{FF2B5EF4-FFF2-40B4-BE49-F238E27FC236}">
                <a16:creationId xmlns:a16="http://schemas.microsoft.com/office/drawing/2014/main" id="{1F5E8EB3-6A64-8567-DEC4-0BA4B5694C38}"/>
              </a:ext>
            </a:extLst>
          </p:cNvPr>
          <p:cNvSpPr>
            <a:spLocks noGrp="1"/>
          </p:cNvSpPr>
          <p:nvPr>
            <p:ph type="pic" sz="quarter" idx="10"/>
          </p:nvPr>
        </p:nvSpPr>
        <p:spPr/>
        <p:txBody>
          <a:bodyPr/>
          <a:lstStyle/>
          <a:p>
            <a:endParaRPr lang="sv-SE"/>
          </a:p>
        </p:txBody>
      </p:sp>
      <p:pic>
        <p:nvPicPr>
          <p:cNvPr id="11" name="Bildobjekt 10">
            <a:extLst>
              <a:ext uri="{FF2B5EF4-FFF2-40B4-BE49-F238E27FC236}">
                <a16:creationId xmlns:a16="http://schemas.microsoft.com/office/drawing/2014/main" id="{E29CB38D-2CC5-B3C9-D25D-27E4F1770223}"/>
              </a:ext>
            </a:extLst>
          </p:cNvPr>
          <p:cNvPicPr>
            <a:picLocks noChangeAspect="1"/>
          </p:cNvPicPr>
          <p:nvPr/>
        </p:nvPicPr>
        <p:blipFill>
          <a:blip r:embed="rId2"/>
          <a:stretch>
            <a:fillRect/>
          </a:stretch>
        </p:blipFill>
        <p:spPr>
          <a:xfrm>
            <a:off x="222328" y="938893"/>
            <a:ext cx="10242625" cy="5642311"/>
          </a:xfrm>
          <a:prstGeom prst="rect">
            <a:avLst/>
          </a:prstGeom>
        </p:spPr>
      </p:pic>
    </p:spTree>
    <p:extLst>
      <p:ext uri="{BB962C8B-B14F-4D97-AF65-F5344CB8AC3E}">
        <p14:creationId xmlns:p14="http://schemas.microsoft.com/office/powerpoint/2010/main" val="41047784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endParaRPr lang="sv-SE"/>
          </a:p>
        </p:txBody>
      </p:sp>
      <p:sp>
        <p:nvSpPr>
          <p:cNvPr id="4" name="Picture Placeholder 3"/>
          <p:cNvSpPr>
            <a:spLocks noGrp="1"/>
          </p:cNvSpPr>
          <p:nvPr>
            <p:ph type="pic" sz="quarter" idx="10"/>
          </p:nvPr>
        </p:nvSpPr>
        <p:spPr/>
        <p:txBody>
          <a:bodyPr/>
          <a:lstStyle/>
          <a:p>
            <a:endParaRPr lang="sv-SE"/>
          </a:p>
        </p:txBody>
      </p:sp>
      <p:sp>
        <p:nvSpPr>
          <p:cNvPr id="9" name="Platshållare för datum 1"/>
          <p:cNvSpPr>
            <a:spLocks noGrp="1"/>
          </p:cNvSpPr>
          <p:nvPr>
            <p:ph type="dt" sz="half" idx="4294967295"/>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138" b="0" i="0" u="none" strike="noStrike" kern="1200" cap="none" spc="0" normalizeH="0" baseline="0" noProof="0">
                <a:ln>
                  <a:noFill/>
                </a:ln>
                <a:solidFill>
                  <a:srgbClr val="FFFFFF"/>
                </a:solidFill>
                <a:effectLst/>
                <a:uLnTx/>
                <a:uFillTx/>
                <a:latin typeface="Albertus Medium"/>
                <a:ea typeface="+mn-ea"/>
                <a:cs typeface="+mn-cs"/>
              </a:rPr>
              <a:t>CBM Torbjörn Ebenhard</a:t>
            </a:r>
            <a:endParaRPr kumimoji="0" lang="en-US" altLang="sv-SE" sz="1138"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pic>
        <p:nvPicPr>
          <p:cNvPr id="8195" name="Picture 2" descr="header0">
            <a:hlinkClick r:id="rId2" tooltip="Home"/>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28561" y="835398"/>
            <a:ext cx="4710692" cy="83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3" descr="header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976822" y="835396"/>
            <a:ext cx="2215394" cy="833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4" descr="header-c"/>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735681" y="835397"/>
            <a:ext cx="1241141" cy="83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5" descr="header4">
            <a:hlinkClick r:id="rId2" tooltip="Home"/>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188975" y="835395"/>
            <a:ext cx="1009468" cy="83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 name="Text Box 7"/>
          <p:cNvSpPr txBox="1">
            <a:spLocks noChangeArrowheads="1"/>
          </p:cNvSpPr>
          <p:nvPr/>
        </p:nvSpPr>
        <p:spPr bwMode="auto">
          <a:xfrm>
            <a:off x="1098081" y="1898822"/>
            <a:ext cx="7567331" cy="4959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2800">
                <a:solidFill>
                  <a:srgbClr val="003300"/>
                </a:solidFill>
                <a:latin typeface="Albertus Medium" pitchFamily="34" charset="0"/>
              </a:defRPr>
            </a:lvl1pPr>
            <a:lvl2pPr marL="742950" indent="-285750">
              <a:spcBef>
                <a:spcPct val="20000"/>
              </a:spcBef>
              <a:buChar char="–"/>
              <a:defRPr sz="2400">
                <a:solidFill>
                  <a:srgbClr val="003300"/>
                </a:solidFill>
                <a:latin typeface="Albertus Medium" pitchFamily="34" charset="0"/>
              </a:defRPr>
            </a:lvl2pPr>
            <a:lvl3pPr marL="1143000" indent="-228600">
              <a:spcBef>
                <a:spcPct val="20000"/>
              </a:spcBef>
              <a:buChar char="•"/>
              <a:defRPr sz="2000">
                <a:solidFill>
                  <a:srgbClr val="003300"/>
                </a:solidFill>
                <a:latin typeface="Albertus Medium" pitchFamily="34" charset="0"/>
              </a:defRPr>
            </a:lvl3pPr>
            <a:lvl4pPr marL="1600200" indent="-228600">
              <a:spcBef>
                <a:spcPct val="20000"/>
              </a:spcBef>
              <a:buChar char="–"/>
              <a:defRPr>
                <a:solidFill>
                  <a:srgbClr val="003300"/>
                </a:solidFill>
                <a:latin typeface="Albertus Medium" pitchFamily="34" charset="0"/>
              </a:defRPr>
            </a:lvl4pPr>
            <a:lvl5pPr marL="2057400" indent="-228600">
              <a:spcBef>
                <a:spcPct val="20000"/>
              </a:spcBef>
              <a:buChar char="»"/>
              <a:defRPr sz="1600">
                <a:solidFill>
                  <a:srgbClr val="003300"/>
                </a:solidFill>
                <a:latin typeface="Albertus Medium" pitchFamily="34" charset="0"/>
              </a:defRPr>
            </a:lvl5pPr>
            <a:lvl6pPr marL="2514600" indent="-228600" eaLnBrk="0" fontAlgn="base" hangingPunct="0">
              <a:spcBef>
                <a:spcPct val="20000"/>
              </a:spcBef>
              <a:spcAft>
                <a:spcPct val="0"/>
              </a:spcAft>
              <a:buChar char="»"/>
              <a:defRPr sz="1600">
                <a:solidFill>
                  <a:srgbClr val="003300"/>
                </a:solidFill>
                <a:latin typeface="Albertus Medium" pitchFamily="34" charset="0"/>
              </a:defRPr>
            </a:lvl6pPr>
            <a:lvl7pPr marL="2971800" indent="-228600" eaLnBrk="0" fontAlgn="base" hangingPunct="0">
              <a:spcBef>
                <a:spcPct val="20000"/>
              </a:spcBef>
              <a:spcAft>
                <a:spcPct val="0"/>
              </a:spcAft>
              <a:buChar char="»"/>
              <a:defRPr sz="1600">
                <a:solidFill>
                  <a:srgbClr val="003300"/>
                </a:solidFill>
                <a:latin typeface="Albertus Medium" pitchFamily="34" charset="0"/>
              </a:defRPr>
            </a:lvl7pPr>
            <a:lvl8pPr marL="3429000" indent="-228600" eaLnBrk="0" fontAlgn="base" hangingPunct="0">
              <a:spcBef>
                <a:spcPct val="20000"/>
              </a:spcBef>
              <a:spcAft>
                <a:spcPct val="0"/>
              </a:spcAft>
              <a:buChar char="»"/>
              <a:defRPr sz="1600">
                <a:solidFill>
                  <a:srgbClr val="003300"/>
                </a:solidFill>
                <a:latin typeface="Albertus Medium" pitchFamily="34" charset="0"/>
              </a:defRPr>
            </a:lvl8pPr>
            <a:lvl9pPr marL="3886200" indent="-228600" eaLnBrk="0" fontAlgn="base" hangingPunct="0">
              <a:spcBef>
                <a:spcPct val="20000"/>
              </a:spcBef>
              <a:spcAft>
                <a:spcPct val="0"/>
              </a:spcAft>
              <a:buChar char="»"/>
              <a:defRPr sz="1600">
                <a:solidFill>
                  <a:srgbClr val="003300"/>
                </a:solidFill>
                <a:latin typeface="Albertus Medium"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sv-SE" sz="3200" b="0" i="0" u="none" strike="noStrike" kern="1200" cap="none" spc="0" normalizeH="0" baseline="0" noProof="0" dirty="0" err="1">
                <a:ln>
                  <a:noFill/>
                </a:ln>
                <a:solidFill>
                  <a:srgbClr val="C00000"/>
                </a:solidFill>
                <a:effectLst/>
                <a:uLnTx/>
                <a:uFillTx/>
                <a:latin typeface="Arial" panose="020B0604020202020204" pitchFamily="34" charset="0"/>
                <a:ea typeface="+mn-ea"/>
                <a:cs typeface="+mn-cs"/>
              </a:rPr>
              <a:t>Konventionen</a:t>
            </a:r>
            <a:r>
              <a:rPr kumimoji="0" lang="en-GB" altLang="sv-SE" sz="3200" b="0"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 om </a:t>
            </a:r>
            <a:r>
              <a:rPr kumimoji="0" lang="en-GB" altLang="sv-SE" sz="3200" b="0" i="0" u="none" strike="noStrike" kern="1200" cap="none" spc="0" normalizeH="0" baseline="0" noProof="0" dirty="0" err="1">
                <a:ln>
                  <a:noFill/>
                </a:ln>
                <a:solidFill>
                  <a:srgbClr val="C00000"/>
                </a:solidFill>
                <a:effectLst/>
                <a:uLnTx/>
                <a:uFillTx/>
                <a:latin typeface="Arial" panose="020B0604020202020204" pitchFamily="34" charset="0"/>
                <a:ea typeface="+mn-ea"/>
                <a:cs typeface="+mn-cs"/>
              </a:rPr>
              <a:t>biologisk</a:t>
            </a:r>
            <a:r>
              <a:rPr kumimoji="0" lang="en-GB" altLang="sv-SE" sz="3200" b="0"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 </a:t>
            </a:r>
            <a:r>
              <a:rPr kumimoji="0" lang="en-GB" altLang="sv-SE" sz="3200" b="0" i="0" u="none" strike="noStrike" kern="1200" cap="none" spc="0" normalizeH="0" baseline="0" noProof="0" dirty="0" err="1">
                <a:ln>
                  <a:noFill/>
                </a:ln>
                <a:solidFill>
                  <a:srgbClr val="C00000"/>
                </a:solidFill>
                <a:effectLst/>
                <a:uLnTx/>
                <a:uFillTx/>
                <a:latin typeface="Arial" panose="020B0604020202020204" pitchFamily="34" charset="0"/>
                <a:ea typeface="+mn-ea"/>
                <a:cs typeface="+mn-cs"/>
              </a:rPr>
              <a:t>mångfald</a:t>
            </a:r>
            <a:endParaRPr kumimoji="0" lang="en-GB" altLang="sv-SE" sz="3200" b="0" i="0" u="none" strike="noStrike" kern="1200" cap="none" spc="0" normalizeH="0" baseline="0" noProof="0" dirty="0">
              <a:ln>
                <a:noFill/>
              </a:ln>
              <a:solidFill>
                <a:srgbClr val="C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sv-SE" sz="19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sv-SE" sz="2400" b="0" i="0" u="none" strike="noStrike" kern="1200" cap="none" spc="0" normalizeH="0" baseline="0" noProof="0" dirty="0">
                <a:ln>
                  <a:noFill/>
                </a:ln>
                <a:effectLst/>
                <a:uLnTx/>
                <a:uFillTx/>
                <a:latin typeface="Arial" panose="020B0604020202020204" pitchFamily="34" charset="0"/>
                <a:ea typeface="+mn-ea"/>
                <a:cs typeface="+mn-cs"/>
              </a:rPr>
              <a:t>CBD:s </a:t>
            </a: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syften</a:t>
            </a:r>
            <a:endParaRPr kumimoji="0" lang="en-GB" altLang="sv-SE" sz="2400" b="0" i="0" u="none" strike="noStrike" kern="1200" cap="none" spc="0" normalizeH="0" baseline="0" noProof="0" dirty="0">
              <a:ln>
                <a:noFill/>
              </a:ln>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sv-SE" sz="2400" b="0" i="0" u="none" strike="noStrike" kern="1200" cap="none" spc="0" normalizeH="0" baseline="0" noProof="0" dirty="0">
              <a:ln>
                <a:noFill/>
              </a:ln>
              <a:effectLst/>
              <a:uLnTx/>
              <a:uFillTx/>
              <a:latin typeface="Arial" panose="020B0604020202020204" pitchFamily="34" charset="0"/>
              <a:ea typeface="+mn-ea"/>
              <a:cs typeface="+mn-cs"/>
            </a:endParaRPr>
          </a:p>
          <a:p>
            <a:pPr marL="232172" marR="0" lvl="0" indent="-232172" algn="l" defTabSz="914400" rtl="0" eaLnBrk="1" fontAlgn="auto" latinLnBrk="0" hangingPunct="1">
              <a:lnSpc>
                <a:spcPct val="100000"/>
              </a:lnSpc>
              <a:spcBef>
                <a:spcPct val="0"/>
              </a:spcBef>
              <a:spcAft>
                <a:spcPts val="0"/>
              </a:spcAft>
              <a:buClrTx/>
              <a:buSzTx/>
              <a:buFontTx/>
              <a:buChar char="•"/>
              <a:tabLst/>
              <a:defRPr/>
            </a:pP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Bevara</a:t>
            </a:r>
            <a:r>
              <a:rPr kumimoji="0" lang="en-GB" altLang="sv-SE" sz="2400" b="0" i="0" u="none" strike="noStrike" kern="1200" cap="none" spc="0" normalizeH="0" baseline="0" noProof="0" dirty="0">
                <a:ln>
                  <a:noFill/>
                </a:ln>
                <a:effectLst/>
                <a:uLnTx/>
                <a:uFillTx/>
                <a:latin typeface="Arial" panose="020B0604020202020204" pitchFamily="34" charset="0"/>
                <a:ea typeface="+mn-ea"/>
                <a:cs typeface="+mn-cs"/>
              </a:rPr>
              <a:t> </a:t>
            </a: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biologisk</a:t>
            </a:r>
            <a:r>
              <a:rPr kumimoji="0" lang="en-GB" altLang="sv-SE" sz="2400" b="0" i="0" u="none" strike="noStrike" kern="1200" cap="none" spc="0" normalizeH="0" baseline="0" noProof="0" dirty="0">
                <a:ln>
                  <a:noFill/>
                </a:ln>
                <a:effectLst/>
                <a:uLnTx/>
                <a:uFillTx/>
                <a:latin typeface="Arial" panose="020B0604020202020204" pitchFamily="34" charset="0"/>
                <a:ea typeface="+mn-ea"/>
                <a:cs typeface="+mn-cs"/>
              </a:rPr>
              <a:t> </a:t>
            </a: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mångfald</a:t>
            </a:r>
            <a:endParaRPr kumimoji="0" lang="en-GB" altLang="sv-SE" sz="2400" b="0" i="0" u="none" strike="noStrike" kern="1200" cap="none" spc="0" normalizeH="0" baseline="0" noProof="0" dirty="0">
              <a:ln>
                <a:noFill/>
              </a:ln>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endParaRPr kumimoji="0" lang="en-GB" altLang="sv-SE" sz="2400" b="0" i="0" u="none" strike="noStrike" kern="1200" cap="none" spc="0" normalizeH="0" baseline="0" noProof="0" dirty="0">
              <a:ln>
                <a:noFill/>
              </a:ln>
              <a:effectLst/>
              <a:uLnTx/>
              <a:uFillTx/>
              <a:latin typeface="Arial" panose="020B0604020202020204" pitchFamily="34" charset="0"/>
              <a:ea typeface="+mn-ea"/>
              <a:cs typeface="+mn-cs"/>
            </a:endParaRPr>
          </a:p>
          <a:p>
            <a:pPr marL="232172" marR="0" lvl="0" indent="-232172" algn="l" defTabSz="914400" rtl="0" eaLnBrk="1" fontAlgn="auto" latinLnBrk="0" hangingPunct="1">
              <a:lnSpc>
                <a:spcPct val="100000"/>
              </a:lnSpc>
              <a:spcBef>
                <a:spcPct val="0"/>
              </a:spcBef>
              <a:spcAft>
                <a:spcPts val="0"/>
              </a:spcAft>
              <a:buClrTx/>
              <a:buSzTx/>
              <a:buFontTx/>
              <a:buChar char="•"/>
              <a:tabLst/>
              <a:defRPr/>
            </a:pP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Hållbart</a:t>
            </a:r>
            <a:r>
              <a:rPr kumimoji="0" lang="en-GB" altLang="sv-SE" sz="2400" b="0" i="0" u="none" strike="noStrike" kern="1200" cap="none" spc="0" normalizeH="0" baseline="0" noProof="0" dirty="0">
                <a:ln>
                  <a:noFill/>
                </a:ln>
                <a:effectLst/>
                <a:uLnTx/>
                <a:uFillTx/>
                <a:latin typeface="Arial" panose="020B0604020202020204" pitchFamily="34" charset="0"/>
                <a:ea typeface="+mn-ea"/>
                <a:cs typeface="+mn-cs"/>
              </a:rPr>
              <a:t> </a:t>
            </a: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nyttjande</a:t>
            </a:r>
            <a:r>
              <a:rPr kumimoji="0" lang="en-GB" altLang="sv-SE" sz="2400" b="0" i="0" u="none" strike="noStrike" kern="1200" cap="none" spc="0" normalizeH="0" baseline="0" noProof="0" dirty="0">
                <a:ln>
                  <a:noFill/>
                </a:ln>
                <a:effectLst/>
                <a:uLnTx/>
                <a:uFillTx/>
                <a:latin typeface="Arial" panose="020B0604020202020204" pitchFamily="34" charset="0"/>
                <a:ea typeface="+mn-ea"/>
                <a:cs typeface="+mn-cs"/>
              </a:rPr>
              <a:t> </a:t>
            </a: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av</a:t>
            </a:r>
            <a:r>
              <a:rPr kumimoji="0" lang="en-GB" altLang="sv-SE" sz="2400" b="0" i="0" u="none" strike="noStrike" kern="1200" cap="none" spc="0" normalizeH="0" baseline="0" noProof="0" dirty="0">
                <a:ln>
                  <a:noFill/>
                </a:ln>
                <a:effectLst/>
                <a:uLnTx/>
                <a:uFillTx/>
                <a:latin typeface="Arial" panose="020B0604020202020204" pitchFamily="34" charset="0"/>
                <a:ea typeface="+mn-ea"/>
                <a:cs typeface="+mn-cs"/>
              </a:rPr>
              <a:t> den </a:t>
            </a: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biologiska</a:t>
            </a:r>
            <a:r>
              <a:rPr kumimoji="0" lang="en-GB" altLang="sv-SE" sz="2400" b="0" i="0" u="none" strike="noStrike" kern="1200" cap="none" spc="0" normalizeH="0" baseline="0" noProof="0" dirty="0">
                <a:ln>
                  <a:noFill/>
                </a:ln>
                <a:effectLst/>
                <a:uLnTx/>
                <a:uFillTx/>
                <a:latin typeface="Arial" panose="020B0604020202020204" pitchFamily="34" charset="0"/>
                <a:ea typeface="+mn-ea"/>
                <a:cs typeface="+mn-cs"/>
              </a:rPr>
              <a:t> </a:t>
            </a: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mångfaldens</a:t>
            </a:r>
            <a:r>
              <a:rPr kumimoji="0" lang="en-GB" altLang="sv-SE" sz="2400" b="0" i="0" u="none" strike="noStrike" kern="1200" cap="none" spc="0" normalizeH="0" baseline="0" noProof="0" dirty="0">
                <a:ln>
                  <a:noFill/>
                </a:ln>
                <a:effectLst/>
                <a:uLnTx/>
                <a:uFillTx/>
                <a:latin typeface="Arial" panose="020B0604020202020204" pitchFamily="34" charset="0"/>
                <a:ea typeface="+mn-ea"/>
                <a:cs typeface="+mn-cs"/>
              </a:rPr>
              <a:t> </a:t>
            </a: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beståndsdelar</a:t>
            </a:r>
            <a:endParaRPr kumimoji="0" lang="en-GB" altLang="sv-SE" sz="2400" b="0" i="0" u="none" strike="noStrike" kern="1200" cap="none" spc="0" normalizeH="0" baseline="0" noProof="0" dirty="0">
              <a:ln>
                <a:noFill/>
              </a:ln>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sv-SE" sz="2400" b="0" i="0" u="none" strike="noStrike" kern="1200" cap="none" spc="0" normalizeH="0" baseline="0" noProof="0" dirty="0">
              <a:ln>
                <a:noFill/>
              </a:ln>
              <a:effectLst/>
              <a:uLnTx/>
              <a:uFillTx/>
              <a:latin typeface="Arial" panose="020B0604020202020204" pitchFamily="34" charset="0"/>
              <a:ea typeface="+mn-ea"/>
              <a:cs typeface="+mn-cs"/>
            </a:endParaRPr>
          </a:p>
          <a:p>
            <a:pPr marL="232172" marR="0" lvl="0" indent="-232172" algn="l" defTabSz="914400" rtl="0" eaLnBrk="1" fontAlgn="auto" latinLnBrk="0" hangingPunct="1">
              <a:lnSpc>
                <a:spcPct val="100000"/>
              </a:lnSpc>
              <a:spcBef>
                <a:spcPct val="0"/>
              </a:spcBef>
              <a:spcAft>
                <a:spcPts val="0"/>
              </a:spcAft>
              <a:buClrTx/>
              <a:buSzTx/>
              <a:buFontTx/>
              <a:buChar char="•"/>
              <a:tabLst/>
              <a:defRPr/>
            </a:pP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Rättvis</a:t>
            </a:r>
            <a:r>
              <a:rPr kumimoji="0" lang="en-GB" altLang="sv-SE" sz="2400" b="0" i="0" u="none" strike="noStrike" kern="1200" cap="none" spc="0" normalizeH="0" baseline="0" noProof="0" dirty="0">
                <a:ln>
                  <a:noFill/>
                </a:ln>
                <a:effectLst/>
                <a:uLnTx/>
                <a:uFillTx/>
                <a:latin typeface="Arial" panose="020B0604020202020204" pitchFamily="34" charset="0"/>
                <a:ea typeface="+mn-ea"/>
                <a:cs typeface="+mn-cs"/>
              </a:rPr>
              <a:t> </a:t>
            </a: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fördelning</a:t>
            </a:r>
            <a:r>
              <a:rPr kumimoji="0" lang="en-GB" altLang="sv-SE" sz="2400" b="0" i="0" u="none" strike="noStrike" kern="1200" cap="none" spc="0" normalizeH="0" baseline="0" noProof="0" dirty="0">
                <a:ln>
                  <a:noFill/>
                </a:ln>
                <a:effectLst/>
                <a:uLnTx/>
                <a:uFillTx/>
                <a:latin typeface="Arial" panose="020B0604020202020204" pitchFamily="34" charset="0"/>
                <a:ea typeface="+mn-ea"/>
                <a:cs typeface="+mn-cs"/>
              </a:rPr>
              <a:t> </a:t>
            </a: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av</a:t>
            </a:r>
            <a:r>
              <a:rPr kumimoji="0" lang="en-GB" altLang="sv-SE" sz="2400" b="0" i="0" u="none" strike="noStrike" kern="1200" cap="none" spc="0" normalizeH="0" baseline="0" noProof="0" dirty="0">
                <a:ln>
                  <a:noFill/>
                </a:ln>
                <a:effectLst/>
                <a:uLnTx/>
                <a:uFillTx/>
                <a:latin typeface="Arial" panose="020B0604020202020204" pitchFamily="34" charset="0"/>
                <a:ea typeface="+mn-ea"/>
                <a:cs typeface="+mn-cs"/>
              </a:rPr>
              <a:t> </a:t>
            </a: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nyttan</a:t>
            </a:r>
            <a:r>
              <a:rPr kumimoji="0" lang="en-GB" altLang="sv-SE" sz="2400" b="0" i="0" u="none" strike="noStrike" kern="1200" cap="none" spc="0" normalizeH="0" baseline="0" noProof="0" dirty="0">
                <a:ln>
                  <a:noFill/>
                </a:ln>
                <a:effectLst/>
                <a:uLnTx/>
                <a:uFillTx/>
                <a:latin typeface="Arial" panose="020B0604020202020204" pitchFamily="34" charset="0"/>
                <a:ea typeface="+mn-ea"/>
                <a:cs typeface="+mn-cs"/>
              </a:rPr>
              <a:t> </a:t>
            </a: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som</a:t>
            </a:r>
            <a:r>
              <a:rPr kumimoji="0" lang="en-GB" altLang="sv-SE" sz="2400" b="0" i="0" u="none" strike="noStrike" kern="1200" cap="none" spc="0" normalizeH="0" baseline="0" noProof="0" dirty="0">
                <a:ln>
                  <a:noFill/>
                </a:ln>
                <a:effectLst/>
                <a:uLnTx/>
                <a:uFillTx/>
                <a:latin typeface="Arial" panose="020B0604020202020204" pitchFamily="34" charset="0"/>
                <a:ea typeface="+mn-ea"/>
                <a:cs typeface="+mn-cs"/>
              </a:rPr>
              <a:t> </a:t>
            </a: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uppstår</a:t>
            </a:r>
            <a:r>
              <a:rPr kumimoji="0" lang="en-GB" altLang="sv-SE" sz="2400" b="0" i="0" u="none" strike="noStrike" kern="1200" cap="none" spc="0" normalizeH="0" baseline="0" noProof="0" dirty="0">
                <a:ln>
                  <a:noFill/>
                </a:ln>
                <a:effectLst/>
                <a:uLnTx/>
                <a:uFillTx/>
                <a:latin typeface="Arial" panose="020B0604020202020204" pitchFamily="34" charset="0"/>
                <a:ea typeface="+mn-ea"/>
                <a:cs typeface="+mn-cs"/>
              </a:rPr>
              <a:t> vid </a:t>
            </a: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användning</a:t>
            </a:r>
            <a:r>
              <a:rPr kumimoji="0" lang="en-GB" altLang="sv-SE" sz="2400" b="0" i="0" u="none" strike="noStrike" kern="1200" cap="none" spc="0" normalizeH="0" baseline="0" noProof="0" dirty="0">
                <a:ln>
                  <a:noFill/>
                </a:ln>
                <a:effectLst/>
                <a:uLnTx/>
                <a:uFillTx/>
                <a:latin typeface="Arial" panose="020B0604020202020204" pitchFamily="34" charset="0"/>
                <a:ea typeface="+mn-ea"/>
                <a:cs typeface="+mn-cs"/>
              </a:rPr>
              <a:t> </a:t>
            </a: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av</a:t>
            </a:r>
            <a:r>
              <a:rPr kumimoji="0" lang="en-GB" altLang="sv-SE" sz="2400" b="0" i="0" u="none" strike="noStrike" kern="1200" cap="none" spc="0" normalizeH="0" baseline="0" noProof="0" dirty="0">
                <a:ln>
                  <a:noFill/>
                </a:ln>
                <a:effectLst/>
                <a:uLnTx/>
                <a:uFillTx/>
                <a:latin typeface="Arial" panose="020B0604020202020204" pitchFamily="34" charset="0"/>
                <a:ea typeface="+mn-ea"/>
                <a:cs typeface="+mn-cs"/>
              </a:rPr>
              <a:t> </a:t>
            </a: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genetiska</a:t>
            </a:r>
            <a:r>
              <a:rPr kumimoji="0" lang="en-GB" altLang="sv-SE" sz="2400" b="0" i="0" u="none" strike="noStrike" kern="1200" cap="none" spc="0" normalizeH="0" baseline="0" noProof="0" dirty="0">
                <a:ln>
                  <a:noFill/>
                </a:ln>
                <a:effectLst/>
                <a:uLnTx/>
                <a:uFillTx/>
                <a:latin typeface="Arial" panose="020B0604020202020204" pitchFamily="34" charset="0"/>
                <a:ea typeface="+mn-ea"/>
                <a:cs typeface="+mn-cs"/>
              </a:rPr>
              <a:t> </a:t>
            </a:r>
            <a:r>
              <a:rPr kumimoji="0" lang="en-GB" altLang="sv-SE" sz="2400" b="0" i="0" u="none" strike="noStrike" kern="1200" cap="none" spc="0" normalizeH="0" baseline="0" noProof="0" dirty="0" err="1">
                <a:ln>
                  <a:noFill/>
                </a:ln>
                <a:effectLst/>
                <a:uLnTx/>
                <a:uFillTx/>
                <a:latin typeface="Arial" panose="020B0604020202020204" pitchFamily="34" charset="0"/>
                <a:ea typeface="+mn-ea"/>
                <a:cs typeface="+mn-cs"/>
              </a:rPr>
              <a:t>resurser</a:t>
            </a:r>
            <a:endParaRPr kumimoji="0" lang="en-US" altLang="sv-SE" sz="2400" b="0" i="0" u="none" strike="noStrike" kern="1200" cap="none" spc="0" normalizeH="0" baseline="0" noProof="0" dirty="0">
              <a:ln>
                <a:noFill/>
              </a:ln>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sv-SE" sz="1463" b="0" i="0" u="none" strike="noStrike" kern="1200" cap="none" spc="0" normalizeH="0" baseline="0" noProof="0" dirty="0">
              <a:ln>
                <a:noFill/>
              </a:ln>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sv-SE" sz="1463"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sv-SE" sz="1463"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GB" altLang="sv-SE" sz="1950" b="0"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www.cbd.int</a:t>
            </a:r>
          </a:p>
        </p:txBody>
      </p:sp>
      <p:pic>
        <p:nvPicPr>
          <p:cNvPr id="8200" name="Picture 11" descr="Logo der Convention on Biological Diversity (CBD)"/>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8686231" y="2254372"/>
            <a:ext cx="2274732" cy="252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05117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1999" cy="6931479"/>
          </a:xfrm>
          <a:prstGeom prst="rect">
            <a:avLst/>
          </a:prstGeom>
        </p:spPr>
      </p:pic>
      <p:sp>
        <p:nvSpPr>
          <p:cNvPr id="7" name="Platshållare för datum 3"/>
          <p:cNvSpPr>
            <a:spLocks noGrp="1"/>
          </p:cNvSpPr>
          <p:nvPr>
            <p:ph type="dt" sz="quarter" idx="4294967295"/>
          </p:nvPr>
        </p:nvSpPr>
        <p:spPr/>
        <p:txBody>
          <a:body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en-US" altLang="sv-SE"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mn-cs"/>
              </a:rPr>
              <a:t>CBM Torbjörn Ebenhard</a:t>
            </a:r>
            <a:endParaRPr kumimoji="0" lang="en-US" altLang="sv-SE"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36633" y="35415"/>
            <a:ext cx="1109009" cy="1486072"/>
          </a:xfrm>
          <a:prstGeom prst="rect">
            <a:avLst/>
          </a:prstGeom>
        </p:spPr>
      </p:pic>
      <p:pic>
        <p:nvPicPr>
          <p:cNvPr id="9" name="Picture 8"/>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6744072" y="35415"/>
            <a:ext cx="3996444" cy="1480164"/>
          </a:xfrm>
          <a:prstGeom prst="rect">
            <a:avLst/>
          </a:prstGeom>
        </p:spPr>
      </p:pic>
    </p:spTree>
    <p:extLst>
      <p:ext uri="{BB962C8B-B14F-4D97-AF65-F5344CB8AC3E}">
        <p14:creationId xmlns:p14="http://schemas.microsoft.com/office/powerpoint/2010/main" val="41230629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8163" y="1102776"/>
            <a:ext cx="5672608" cy="5075602"/>
          </a:xfrm>
        </p:spPr>
        <p:txBody>
          <a:bodyPr/>
          <a:lstStyle/>
          <a:p>
            <a:pPr marL="0" indent="0">
              <a:buNone/>
            </a:pPr>
            <a:r>
              <a:rPr lang="en-US" sz="2400" b="1" dirty="0">
                <a:solidFill>
                  <a:srgbClr val="003300"/>
                </a:solidFill>
              </a:rPr>
              <a:t>Kunming-Montreal Global </a:t>
            </a:r>
            <a:br>
              <a:rPr lang="en-US" sz="2400" b="1" dirty="0">
                <a:solidFill>
                  <a:srgbClr val="003300"/>
                </a:solidFill>
              </a:rPr>
            </a:br>
            <a:r>
              <a:rPr lang="en-US" sz="2400" b="1" dirty="0">
                <a:solidFill>
                  <a:srgbClr val="003300"/>
                </a:solidFill>
              </a:rPr>
              <a:t>Biodiversity Framework</a:t>
            </a:r>
          </a:p>
          <a:p>
            <a:pPr marL="0" indent="0">
              <a:buNone/>
            </a:pPr>
            <a:r>
              <a:rPr lang="en-US" sz="2400" dirty="0">
                <a:solidFill>
                  <a:srgbClr val="003300"/>
                </a:solidFill>
              </a:rPr>
              <a:t>7 </a:t>
            </a:r>
            <a:r>
              <a:rPr lang="en-US" dirty="0" err="1">
                <a:solidFill>
                  <a:srgbClr val="003300"/>
                </a:solidFill>
              </a:rPr>
              <a:t>beslutsdokument</a:t>
            </a:r>
            <a:endParaRPr lang="en-US" sz="2400" dirty="0">
              <a:solidFill>
                <a:srgbClr val="003300"/>
              </a:solidFill>
            </a:endParaRPr>
          </a:p>
          <a:p>
            <a:pPr>
              <a:lnSpc>
                <a:spcPct val="100000"/>
              </a:lnSpc>
            </a:pPr>
            <a:r>
              <a:rPr lang="en-US" sz="1800" dirty="0" err="1">
                <a:solidFill>
                  <a:srgbClr val="003300"/>
                </a:solidFill>
              </a:rPr>
              <a:t>Det</a:t>
            </a:r>
            <a:r>
              <a:rPr lang="en-US" sz="1800" dirty="0">
                <a:solidFill>
                  <a:srgbClr val="003300"/>
                </a:solidFill>
              </a:rPr>
              <a:t> </a:t>
            </a:r>
            <a:r>
              <a:rPr lang="en-US" sz="1800" dirty="0" err="1">
                <a:solidFill>
                  <a:srgbClr val="003300"/>
                </a:solidFill>
              </a:rPr>
              <a:t>globala</a:t>
            </a:r>
            <a:r>
              <a:rPr lang="en-US" sz="1800" dirty="0">
                <a:solidFill>
                  <a:srgbClr val="003300"/>
                </a:solidFill>
              </a:rPr>
              <a:t> </a:t>
            </a:r>
            <a:r>
              <a:rPr lang="en-US" sz="1800" dirty="0" err="1">
                <a:solidFill>
                  <a:srgbClr val="003300"/>
                </a:solidFill>
              </a:rPr>
              <a:t>ramverket</a:t>
            </a:r>
            <a:r>
              <a:rPr lang="en-US" sz="1800" dirty="0">
                <a:solidFill>
                  <a:srgbClr val="003300"/>
                </a:solidFill>
              </a:rPr>
              <a:t> med vision &amp; mission,</a:t>
            </a:r>
            <a:br>
              <a:rPr lang="en-US" sz="1800" dirty="0">
                <a:solidFill>
                  <a:srgbClr val="003300"/>
                </a:solidFill>
              </a:rPr>
            </a:br>
            <a:r>
              <a:rPr lang="en-US" sz="1800" dirty="0">
                <a:solidFill>
                  <a:srgbClr val="003300"/>
                </a:solidFill>
              </a:rPr>
              <a:t>4 </a:t>
            </a:r>
            <a:r>
              <a:rPr lang="en-US" sz="1800" dirty="0" err="1">
                <a:solidFill>
                  <a:srgbClr val="003300"/>
                </a:solidFill>
              </a:rPr>
              <a:t>tillståndsmål</a:t>
            </a:r>
            <a:r>
              <a:rPr lang="en-US" sz="1800" dirty="0">
                <a:solidFill>
                  <a:srgbClr val="003300"/>
                </a:solidFill>
              </a:rPr>
              <a:t> till 2050, 23 </a:t>
            </a:r>
            <a:r>
              <a:rPr lang="en-US" sz="1800" dirty="0" err="1">
                <a:solidFill>
                  <a:srgbClr val="003300"/>
                </a:solidFill>
              </a:rPr>
              <a:t>åtgärdsmål</a:t>
            </a:r>
            <a:r>
              <a:rPr lang="en-US" sz="1800" dirty="0">
                <a:solidFill>
                  <a:srgbClr val="003300"/>
                </a:solidFill>
              </a:rPr>
              <a:t> till 2030</a:t>
            </a:r>
          </a:p>
          <a:p>
            <a:pPr>
              <a:lnSpc>
                <a:spcPct val="100000"/>
              </a:lnSpc>
            </a:pPr>
            <a:r>
              <a:rPr lang="en-US" sz="1800" dirty="0" err="1">
                <a:solidFill>
                  <a:srgbClr val="003300"/>
                </a:solidFill>
              </a:rPr>
              <a:t>Övervakning</a:t>
            </a:r>
            <a:endParaRPr lang="en-US" sz="1800" dirty="0">
              <a:solidFill>
                <a:srgbClr val="003300"/>
              </a:solidFill>
            </a:endParaRPr>
          </a:p>
          <a:p>
            <a:pPr>
              <a:lnSpc>
                <a:spcPct val="100000"/>
              </a:lnSpc>
            </a:pPr>
            <a:r>
              <a:rPr lang="en-US" sz="1800" dirty="0" err="1">
                <a:solidFill>
                  <a:srgbClr val="003300"/>
                </a:solidFill>
              </a:rPr>
              <a:t>Planering</a:t>
            </a:r>
            <a:r>
              <a:rPr lang="en-US" sz="1800" dirty="0">
                <a:solidFill>
                  <a:srgbClr val="003300"/>
                </a:solidFill>
              </a:rPr>
              <a:t>, </a:t>
            </a:r>
            <a:r>
              <a:rPr lang="en-US" sz="1800" dirty="0" err="1">
                <a:solidFill>
                  <a:srgbClr val="003300"/>
                </a:solidFill>
              </a:rPr>
              <a:t>övervakning</a:t>
            </a:r>
            <a:r>
              <a:rPr lang="en-US" sz="1800" dirty="0">
                <a:solidFill>
                  <a:srgbClr val="003300"/>
                </a:solidFill>
              </a:rPr>
              <a:t>, </a:t>
            </a:r>
            <a:r>
              <a:rPr lang="en-US" sz="1800" dirty="0" err="1">
                <a:solidFill>
                  <a:srgbClr val="003300"/>
                </a:solidFill>
              </a:rPr>
              <a:t>rapportering</a:t>
            </a:r>
            <a:r>
              <a:rPr lang="en-US" sz="1800" dirty="0">
                <a:solidFill>
                  <a:srgbClr val="003300"/>
                </a:solidFill>
              </a:rPr>
              <a:t> &amp; </a:t>
            </a:r>
            <a:r>
              <a:rPr lang="en-US" sz="1800" dirty="0" err="1">
                <a:solidFill>
                  <a:srgbClr val="003300"/>
                </a:solidFill>
              </a:rPr>
              <a:t>uppföljning</a:t>
            </a:r>
            <a:endParaRPr lang="en-US" sz="1800" dirty="0">
              <a:solidFill>
                <a:srgbClr val="003300"/>
              </a:solidFill>
            </a:endParaRPr>
          </a:p>
          <a:p>
            <a:pPr>
              <a:lnSpc>
                <a:spcPct val="100000"/>
              </a:lnSpc>
            </a:pPr>
            <a:r>
              <a:rPr lang="en-US" sz="1800" dirty="0" err="1">
                <a:solidFill>
                  <a:srgbClr val="003300"/>
                </a:solidFill>
              </a:rPr>
              <a:t>Resursmobilisering</a:t>
            </a:r>
            <a:endParaRPr lang="en-US" sz="1800" dirty="0">
              <a:solidFill>
                <a:srgbClr val="003300"/>
              </a:solidFill>
            </a:endParaRPr>
          </a:p>
          <a:p>
            <a:pPr>
              <a:lnSpc>
                <a:spcPct val="100000"/>
              </a:lnSpc>
            </a:pPr>
            <a:r>
              <a:rPr lang="en-US" sz="1800" dirty="0" err="1">
                <a:solidFill>
                  <a:srgbClr val="003300"/>
                </a:solidFill>
              </a:rPr>
              <a:t>Kapacitetsuppbyggnad</a:t>
            </a:r>
            <a:endParaRPr lang="en-US" sz="1800" dirty="0">
              <a:solidFill>
                <a:srgbClr val="003300"/>
              </a:solidFill>
            </a:endParaRPr>
          </a:p>
          <a:p>
            <a:pPr>
              <a:lnSpc>
                <a:spcPct val="100000"/>
              </a:lnSpc>
            </a:pPr>
            <a:r>
              <a:rPr lang="en-US" sz="1800" dirty="0">
                <a:solidFill>
                  <a:srgbClr val="003300"/>
                </a:solidFill>
              </a:rPr>
              <a:t>Digital </a:t>
            </a:r>
            <a:r>
              <a:rPr lang="en-US" sz="1800" dirty="0" err="1">
                <a:solidFill>
                  <a:srgbClr val="003300"/>
                </a:solidFill>
              </a:rPr>
              <a:t>sekvensinformation</a:t>
            </a:r>
            <a:endParaRPr lang="en-US" sz="1800" dirty="0">
              <a:solidFill>
                <a:srgbClr val="003300"/>
              </a:solidFill>
            </a:endParaRPr>
          </a:p>
          <a:p>
            <a:pPr>
              <a:lnSpc>
                <a:spcPct val="100000"/>
              </a:lnSpc>
            </a:pPr>
            <a:r>
              <a:rPr lang="en-US" sz="1800" dirty="0" err="1">
                <a:solidFill>
                  <a:srgbClr val="003300"/>
                </a:solidFill>
              </a:rPr>
              <a:t>Samarbete</a:t>
            </a:r>
            <a:endParaRPr lang="en-US" sz="1800" dirty="0">
              <a:solidFill>
                <a:srgbClr val="003300"/>
              </a:solidFill>
            </a:endParaRPr>
          </a:p>
          <a:p>
            <a:pPr>
              <a:lnSpc>
                <a:spcPct val="100000"/>
              </a:lnSpc>
            </a:pPr>
            <a:endParaRPr lang="en-US" sz="1800" dirty="0">
              <a:solidFill>
                <a:srgbClr val="003300"/>
              </a:solidFill>
            </a:endParaRPr>
          </a:p>
          <a:p>
            <a:pPr marL="0" indent="0">
              <a:lnSpc>
                <a:spcPct val="100000"/>
              </a:lnSpc>
              <a:buNone/>
            </a:pPr>
            <a:r>
              <a:rPr lang="en-US" sz="1800" dirty="0">
                <a:solidFill>
                  <a:srgbClr val="003300"/>
                </a:solidFill>
              </a:rPr>
              <a:t>https://www.cbd.int/gbf/</a:t>
            </a:r>
          </a:p>
          <a:p>
            <a:pPr>
              <a:lnSpc>
                <a:spcPct val="100000"/>
              </a:lnSpc>
            </a:pPr>
            <a:endParaRPr lang="en-US" sz="1800" dirty="0">
              <a:solidFill>
                <a:srgbClr val="003300"/>
              </a:solidFill>
            </a:endParaRPr>
          </a:p>
          <a:p>
            <a:pPr marL="0" indent="0">
              <a:buNone/>
            </a:pPr>
            <a:endParaRPr lang="en-US" sz="2400" dirty="0"/>
          </a:p>
        </p:txBody>
      </p:sp>
      <p:sp>
        <p:nvSpPr>
          <p:cNvPr id="7" name="Text Placeholder 6"/>
          <p:cNvSpPr>
            <a:spLocks noGrp="1"/>
          </p:cNvSpPr>
          <p:nvPr>
            <p:ph type="body" sz="quarter" idx="11"/>
          </p:nvPr>
        </p:nvSpPr>
        <p:spPr/>
        <p:txBody>
          <a:bodyPr/>
          <a:lstStyle/>
          <a:p>
            <a:endParaRPr lang="sv-SE" dirty="0"/>
          </a:p>
        </p:txBody>
      </p:sp>
      <p:sp>
        <p:nvSpPr>
          <p:cNvPr id="5" name="Picture Placeholder 4"/>
          <p:cNvSpPr>
            <a:spLocks noGrp="1"/>
          </p:cNvSpPr>
          <p:nvPr>
            <p:ph type="pic" sz="quarter" idx="10"/>
          </p:nvPr>
        </p:nvSpPr>
        <p:spPr/>
        <p:txBody>
          <a:bodyPr/>
          <a:lstStyle/>
          <a:p>
            <a:endParaRPr lang="sv-SE"/>
          </a:p>
        </p:txBody>
      </p:sp>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708706" y="1667933"/>
            <a:ext cx="3822816" cy="4902200"/>
          </a:xfrm>
          <a:prstGeom prst="rect">
            <a:avLst/>
          </a:prstGeom>
          <a:ln w="3175">
            <a:solidFill>
              <a:schemeClr val="tx1"/>
            </a:solidFill>
          </a:ln>
        </p:spPr>
      </p:pic>
      <p:pic>
        <p:nvPicPr>
          <p:cNvPr id="2" name="Picture 1"/>
          <p:cNvPicPr>
            <a:picLocks noChangeAspect="1"/>
          </p:cNvPicPr>
          <p:nvPr/>
        </p:nvPicPr>
        <p:blipFill>
          <a:blip r:embed="rId3"/>
          <a:stretch>
            <a:fillRect/>
          </a:stretch>
        </p:blipFill>
        <p:spPr>
          <a:xfrm>
            <a:off x="5737824" y="294871"/>
            <a:ext cx="5151566" cy="1115665"/>
          </a:xfrm>
          <a:prstGeom prst="rect">
            <a:avLst/>
          </a:prstGeom>
        </p:spPr>
      </p:pic>
    </p:spTree>
    <p:extLst>
      <p:ext uri="{BB962C8B-B14F-4D97-AF65-F5344CB8AC3E}">
        <p14:creationId xmlns:p14="http://schemas.microsoft.com/office/powerpoint/2010/main" val="39030936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6429" y="494764"/>
            <a:ext cx="10642455" cy="6202597"/>
          </a:xfrm>
        </p:spPr>
        <p:txBody>
          <a:bodyPr/>
          <a:lstStyle/>
          <a:p>
            <a:pPr marL="0" indent="0">
              <a:buNone/>
            </a:pPr>
            <a:r>
              <a:rPr lang="en-US" sz="2800" b="1" dirty="0">
                <a:solidFill>
                  <a:srgbClr val="003300"/>
                </a:solidFill>
              </a:rPr>
              <a:t>23 targets – </a:t>
            </a:r>
            <a:r>
              <a:rPr lang="en-US" sz="2800" b="1" dirty="0" err="1">
                <a:solidFill>
                  <a:srgbClr val="003300"/>
                </a:solidFill>
              </a:rPr>
              <a:t>åtgärdsmål</a:t>
            </a:r>
            <a:r>
              <a:rPr lang="en-US" sz="2800" b="1" dirty="0">
                <a:solidFill>
                  <a:srgbClr val="003300"/>
                </a:solidFill>
              </a:rPr>
              <a:t> till 2030</a:t>
            </a:r>
          </a:p>
          <a:p>
            <a:pPr marL="0" indent="0">
              <a:lnSpc>
                <a:spcPts val="2000"/>
              </a:lnSpc>
              <a:spcBef>
                <a:spcPts val="0"/>
              </a:spcBef>
              <a:buNone/>
            </a:pPr>
            <a:endParaRPr lang="en-US" sz="1600" b="1" i="1" dirty="0">
              <a:solidFill>
                <a:srgbClr val="003300"/>
              </a:solidFill>
            </a:endParaRPr>
          </a:p>
          <a:p>
            <a:pPr marL="0" indent="0">
              <a:spcBef>
                <a:spcPts val="0"/>
              </a:spcBef>
              <a:buNone/>
            </a:pPr>
            <a:r>
              <a:rPr lang="sv-SE" sz="1800" b="1" i="1" dirty="0">
                <a:solidFill>
                  <a:srgbClr val="003300"/>
                </a:solidFill>
              </a:rPr>
              <a:t>Minska hoten från direkta drivkrafter</a:t>
            </a:r>
          </a:p>
          <a:p>
            <a:pPr marL="0" indent="0">
              <a:lnSpc>
                <a:spcPts val="2500"/>
              </a:lnSpc>
              <a:spcBef>
                <a:spcPts val="0"/>
              </a:spcBef>
              <a:buNone/>
            </a:pPr>
            <a:r>
              <a:rPr lang="en-US" sz="1600" b="1" dirty="0">
                <a:solidFill>
                  <a:srgbClr val="003300"/>
                </a:solidFill>
              </a:rPr>
              <a:t>1. </a:t>
            </a:r>
            <a:r>
              <a:rPr lang="en-US" sz="1600" b="1" dirty="0" err="1">
                <a:solidFill>
                  <a:srgbClr val="003300"/>
                </a:solidFill>
              </a:rPr>
              <a:t>Rumslig</a:t>
            </a:r>
            <a:r>
              <a:rPr lang="en-US" sz="1600" b="1" dirty="0">
                <a:solidFill>
                  <a:srgbClr val="003300"/>
                </a:solidFill>
              </a:rPr>
              <a:t> </a:t>
            </a:r>
            <a:r>
              <a:rPr lang="en-US" sz="1600" b="1" dirty="0" err="1">
                <a:solidFill>
                  <a:srgbClr val="003300"/>
                </a:solidFill>
              </a:rPr>
              <a:t>planering</a:t>
            </a:r>
            <a:r>
              <a:rPr lang="en-US" sz="1600" b="1" i="1" dirty="0">
                <a:solidFill>
                  <a:srgbClr val="003300"/>
                </a:solidFill>
              </a:rPr>
              <a:t>			</a:t>
            </a:r>
            <a:r>
              <a:rPr lang="en-US" sz="1600" b="1" dirty="0">
                <a:solidFill>
                  <a:srgbClr val="003300"/>
                </a:solidFill>
              </a:rPr>
              <a:t>5. </a:t>
            </a:r>
            <a:r>
              <a:rPr lang="en-US" sz="1600" b="1" dirty="0" err="1">
                <a:solidFill>
                  <a:srgbClr val="003300"/>
                </a:solidFill>
              </a:rPr>
              <a:t>Nyttjande</a:t>
            </a:r>
            <a:r>
              <a:rPr lang="en-US" sz="1600" b="1" dirty="0">
                <a:solidFill>
                  <a:srgbClr val="003300"/>
                </a:solidFill>
              </a:rPr>
              <a:t> </a:t>
            </a:r>
            <a:r>
              <a:rPr lang="en-US" sz="1600" b="1" dirty="0" err="1">
                <a:solidFill>
                  <a:srgbClr val="003300"/>
                </a:solidFill>
              </a:rPr>
              <a:t>av</a:t>
            </a:r>
            <a:r>
              <a:rPr lang="en-US" sz="1600" b="1" dirty="0">
                <a:solidFill>
                  <a:srgbClr val="003300"/>
                </a:solidFill>
              </a:rPr>
              <a:t> </a:t>
            </a:r>
            <a:r>
              <a:rPr lang="en-US" sz="1600" b="1" dirty="0" err="1">
                <a:solidFill>
                  <a:srgbClr val="003300"/>
                </a:solidFill>
              </a:rPr>
              <a:t>vilda</a:t>
            </a:r>
            <a:r>
              <a:rPr lang="en-US" sz="1600" b="1" dirty="0">
                <a:solidFill>
                  <a:srgbClr val="003300"/>
                </a:solidFill>
              </a:rPr>
              <a:t> </a:t>
            </a:r>
            <a:r>
              <a:rPr lang="en-US" sz="1600" b="1" dirty="0" err="1">
                <a:solidFill>
                  <a:srgbClr val="003300"/>
                </a:solidFill>
              </a:rPr>
              <a:t>arter</a:t>
            </a:r>
            <a:endParaRPr lang="en-US" sz="1600" b="1" dirty="0">
              <a:solidFill>
                <a:srgbClr val="003300"/>
              </a:solidFill>
            </a:endParaRPr>
          </a:p>
          <a:p>
            <a:pPr marL="0" indent="0">
              <a:lnSpc>
                <a:spcPts val="2500"/>
              </a:lnSpc>
              <a:spcBef>
                <a:spcPts val="0"/>
              </a:spcBef>
              <a:buNone/>
            </a:pPr>
            <a:r>
              <a:rPr lang="en-US" sz="1600" b="1" dirty="0">
                <a:solidFill>
                  <a:srgbClr val="003300"/>
                </a:solidFill>
              </a:rPr>
              <a:t>2. </a:t>
            </a:r>
            <a:r>
              <a:rPr lang="en-US" sz="1600" b="1" dirty="0" err="1">
                <a:solidFill>
                  <a:srgbClr val="003300"/>
                </a:solidFill>
              </a:rPr>
              <a:t>Restaurering</a:t>
            </a:r>
            <a:r>
              <a:rPr lang="en-US" sz="1600" b="1" dirty="0">
                <a:solidFill>
                  <a:srgbClr val="003300"/>
                </a:solidFill>
              </a:rPr>
              <a:t> </a:t>
            </a:r>
            <a:r>
              <a:rPr lang="en-US" sz="1600" b="1" dirty="0" err="1">
                <a:solidFill>
                  <a:srgbClr val="003300"/>
                </a:solidFill>
              </a:rPr>
              <a:t>av</a:t>
            </a:r>
            <a:r>
              <a:rPr lang="en-US" sz="1600" b="1" dirty="0">
                <a:solidFill>
                  <a:srgbClr val="003300"/>
                </a:solidFill>
              </a:rPr>
              <a:t> </a:t>
            </a:r>
            <a:r>
              <a:rPr lang="en-US" sz="1600" b="1" dirty="0" err="1">
                <a:solidFill>
                  <a:srgbClr val="003300"/>
                </a:solidFill>
              </a:rPr>
              <a:t>ekosystem</a:t>
            </a:r>
            <a:r>
              <a:rPr lang="en-US" sz="1600" b="1" dirty="0">
                <a:solidFill>
                  <a:srgbClr val="003300"/>
                </a:solidFill>
              </a:rPr>
              <a:t>		6. </a:t>
            </a:r>
            <a:r>
              <a:rPr lang="en-US" sz="1600" b="1" dirty="0" err="1">
                <a:solidFill>
                  <a:srgbClr val="003300"/>
                </a:solidFill>
              </a:rPr>
              <a:t>Invasiva</a:t>
            </a:r>
            <a:r>
              <a:rPr lang="en-US" sz="1600" b="1" dirty="0">
                <a:solidFill>
                  <a:srgbClr val="003300"/>
                </a:solidFill>
              </a:rPr>
              <a:t> </a:t>
            </a:r>
            <a:r>
              <a:rPr lang="en-US" sz="1600" b="1" dirty="0" err="1">
                <a:solidFill>
                  <a:srgbClr val="003300"/>
                </a:solidFill>
              </a:rPr>
              <a:t>främmande</a:t>
            </a:r>
            <a:r>
              <a:rPr lang="en-US" sz="1600" b="1" dirty="0">
                <a:solidFill>
                  <a:srgbClr val="003300"/>
                </a:solidFill>
              </a:rPr>
              <a:t> </a:t>
            </a:r>
            <a:r>
              <a:rPr lang="en-US" sz="1600" b="1" dirty="0" err="1">
                <a:solidFill>
                  <a:srgbClr val="003300"/>
                </a:solidFill>
              </a:rPr>
              <a:t>arter</a:t>
            </a:r>
            <a:endParaRPr lang="en-US" sz="1600" b="1" dirty="0">
              <a:solidFill>
                <a:srgbClr val="003300"/>
              </a:solidFill>
            </a:endParaRPr>
          </a:p>
          <a:p>
            <a:pPr marL="0" indent="0">
              <a:lnSpc>
                <a:spcPts val="2500"/>
              </a:lnSpc>
              <a:spcBef>
                <a:spcPts val="0"/>
              </a:spcBef>
              <a:buNone/>
            </a:pPr>
            <a:r>
              <a:rPr lang="en-US" sz="1600" b="1" dirty="0">
                <a:solidFill>
                  <a:srgbClr val="003300"/>
                </a:solidFill>
              </a:rPr>
              <a:t>3. </a:t>
            </a:r>
            <a:r>
              <a:rPr lang="en-US" sz="1600" b="1" dirty="0" err="1">
                <a:solidFill>
                  <a:srgbClr val="003300"/>
                </a:solidFill>
              </a:rPr>
              <a:t>Skyddade</a:t>
            </a:r>
            <a:r>
              <a:rPr lang="en-US" sz="1600" b="1" dirty="0">
                <a:solidFill>
                  <a:srgbClr val="003300"/>
                </a:solidFill>
              </a:rPr>
              <a:t> </a:t>
            </a:r>
            <a:r>
              <a:rPr lang="en-US" sz="1600" b="1" dirty="0" err="1">
                <a:solidFill>
                  <a:srgbClr val="003300"/>
                </a:solidFill>
              </a:rPr>
              <a:t>områden</a:t>
            </a:r>
            <a:r>
              <a:rPr lang="en-US" sz="1600" b="1" dirty="0">
                <a:solidFill>
                  <a:srgbClr val="003300"/>
                </a:solidFill>
              </a:rPr>
              <a:t>			7. </a:t>
            </a:r>
            <a:r>
              <a:rPr lang="en-US" sz="1600" b="1" dirty="0" err="1">
                <a:solidFill>
                  <a:srgbClr val="003300"/>
                </a:solidFill>
              </a:rPr>
              <a:t>Föroreningar</a:t>
            </a:r>
            <a:endParaRPr lang="en-US" sz="1600" b="1" dirty="0">
              <a:solidFill>
                <a:srgbClr val="003300"/>
              </a:solidFill>
            </a:endParaRPr>
          </a:p>
          <a:p>
            <a:pPr marL="0" indent="0">
              <a:lnSpc>
                <a:spcPts val="2500"/>
              </a:lnSpc>
              <a:spcBef>
                <a:spcPts val="0"/>
              </a:spcBef>
              <a:buNone/>
            </a:pPr>
            <a:r>
              <a:rPr lang="en-US" sz="1600" b="1" dirty="0">
                <a:solidFill>
                  <a:srgbClr val="003300"/>
                </a:solidFill>
              </a:rPr>
              <a:t>4. </a:t>
            </a:r>
            <a:r>
              <a:rPr lang="en-US" sz="1600" b="1" dirty="0" err="1">
                <a:solidFill>
                  <a:srgbClr val="003300"/>
                </a:solidFill>
              </a:rPr>
              <a:t>Artbevarande</a:t>
            </a:r>
            <a:r>
              <a:rPr lang="en-US" sz="1600" b="1" dirty="0">
                <a:solidFill>
                  <a:srgbClr val="003300"/>
                </a:solidFill>
              </a:rPr>
              <a:t>				8. </a:t>
            </a:r>
            <a:r>
              <a:rPr lang="en-US" sz="1600" b="1" dirty="0" err="1">
                <a:solidFill>
                  <a:srgbClr val="003300"/>
                </a:solidFill>
              </a:rPr>
              <a:t>Klimatförändringar</a:t>
            </a:r>
            <a:endParaRPr lang="en-US" sz="1600" b="1" dirty="0">
              <a:solidFill>
                <a:srgbClr val="003300"/>
              </a:solidFill>
            </a:endParaRPr>
          </a:p>
          <a:p>
            <a:pPr marL="0" indent="0">
              <a:lnSpc>
                <a:spcPts val="2000"/>
              </a:lnSpc>
              <a:spcBef>
                <a:spcPts val="0"/>
              </a:spcBef>
              <a:buNone/>
            </a:pPr>
            <a:endParaRPr lang="en-US" sz="1400" b="1" dirty="0">
              <a:solidFill>
                <a:srgbClr val="003300"/>
              </a:solidFill>
            </a:endParaRPr>
          </a:p>
          <a:p>
            <a:pPr marL="0" indent="0">
              <a:spcBef>
                <a:spcPts val="0"/>
              </a:spcBef>
              <a:buNone/>
            </a:pPr>
            <a:r>
              <a:rPr lang="en-US" sz="1800" b="1" i="1" dirty="0" err="1">
                <a:solidFill>
                  <a:srgbClr val="003300"/>
                </a:solidFill>
              </a:rPr>
              <a:t>Hållbart</a:t>
            </a:r>
            <a:r>
              <a:rPr lang="en-US" sz="1800" b="1" i="1" dirty="0">
                <a:solidFill>
                  <a:srgbClr val="003300"/>
                </a:solidFill>
              </a:rPr>
              <a:t> </a:t>
            </a:r>
            <a:r>
              <a:rPr lang="en-US" sz="1800" b="1" i="1" dirty="0" err="1">
                <a:solidFill>
                  <a:srgbClr val="003300"/>
                </a:solidFill>
              </a:rPr>
              <a:t>nyttjande</a:t>
            </a:r>
            <a:r>
              <a:rPr lang="en-US" sz="1800" b="1" i="1" dirty="0">
                <a:solidFill>
                  <a:srgbClr val="003300"/>
                </a:solidFill>
              </a:rPr>
              <a:t> </a:t>
            </a:r>
            <a:r>
              <a:rPr lang="en-US" sz="1800" b="1" i="1" dirty="0" err="1">
                <a:solidFill>
                  <a:srgbClr val="003300"/>
                </a:solidFill>
              </a:rPr>
              <a:t>och</a:t>
            </a:r>
            <a:r>
              <a:rPr lang="en-US" sz="1800" b="1" i="1" dirty="0">
                <a:solidFill>
                  <a:srgbClr val="003300"/>
                </a:solidFill>
              </a:rPr>
              <a:t> </a:t>
            </a:r>
            <a:r>
              <a:rPr lang="en-US" sz="1800" b="1" i="1" dirty="0" err="1">
                <a:solidFill>
                  <a:srgbClr val="003300"/>
                </a:solidFill>
              </a:rPr>
              <a:t>nyttodelning</a:t>
            </a:r>
            <a:endParaRPr lang="en-US" sz="1800" b="1" i="1" dirty="0">
              <a:solidFill>
                <a:srgbClr val="003300"/>
              </a:solidFill>
            </a:endParaRPr>
          </a:p>
          <a:p>
            <a:pPr marL="0" indent="0">
              <a:lnSpc>
                <a:spcPts val="2500"/>
              </a:lnSpc>
              <a:spcBef>
                <a:spcPts val="0"/>
              </a:spcBef>
              <a:buNone/>
            </a:pPr>
            <a:r>
              <a:rPr lang="en-US" sz="1600" b="1" dirty="0">
                <a:solidFill>
                  <a:srgbClr val="003300"/>
                </a:solidFill>
              </a:rPr>
              <a:t>9. </a:t>
            </a:r>
            <a:r>
              <a:rPr lang="en-US" sz="1600" b="1" dirty="0" err="1">
                <a:solidFill>
                  <a:srgbClr val="003300"/>
                </a:solidFill>
              </a:rPr>
              <a:t>Hållbart</a:t>
            </a:r>
            <a:r>
              <a:rPr lang="en-US" sz="1600" b="1" dirty="0">
                <a:solidFill>
                  <a:srgbClr val="003300"/>
                </a:solidFill>
              </a:rPr>
              <a:t> </a:t>
            </a:r>
            <a:r>
              <a:rPr lang="en-US" sz="1600" b="1" dirty="0" err="1">
                <a:solidFill>
                  <a:srgbClr val="003300"/>
                </a:solidFill>
              </a:rPr>
              <a:t>nyttjande</a:t>
            </a:r>
            <a:r>
              <a:rPr lang="en-US" sz="1600" b="1" dirty="0">
                <a:solidFill>
                  <a:srgbClr val="003300"/>
                </a:solidFill>
              </a:rPr>
              <a:t> </a:t>
            </a:r>
            <a:r>
              <a:rPr lang="en-US" sz="1600" b="1" dirty="0" err="1">
                <a:solidFill>
                  <a:srgbClr val="003300"/>
                </a:solidFill>
              </a:rPr>
              <a:t>av</a:t>
            </a:r>
            <a:r>
              <a:rPr lang="en-US" sz="1600" b="1" dirty="0">
                <a:solidFill>
                  <a:srgbClr val="003300"/>
                </a:solidFill>
              </a:rPr>
              <a:t> </a:t>
            </a:r>
            <a:r>
              <a:rPr lang="en-US" sz="1600" b="1" dirty="0" err="1">
                <a:solidFill>
                  <a:srgbClr val="003300"/>
                </a:solidFill>
              </a:rPr>
              <a:t>vilda</a:t>
            </a:r>
            <a:r>
              <a:rPr lang="en-US" sz="1600" b="1" dirty="0">
                <a:solidFill>
                  <a:srgbClr val="003300"/>
                </a:solidFill>
              </a:rPr>
              <a:t> </a:t>
            </a:r>
            <a:r>
              <a:rPr lang="en-US" sz="1600" b="1" dirty="0" err="1">
                <a:solidFill>
                  <a:srgbClr val="003300"/>
                </a:solidFill>
              </a:rPr>
              <a:t>arter</a:t>
            </a:r>
            <a:r>
              <a:rPr lang="en-US" sz="1600" b="1" dirty="0">
                <a:solidFill>
                  <a:srgbClr val="003300"/>
                </a:solidFill>
              </a:rPr>
              <a:t>		12. Urbana </a:t>
            </a:r>
            <a:r>
              <a:rPr lang="en-US" sz="1600" b="1" dirty="0" err="1">
                <a:solidFill>
                  <a:srgbClr val="003300"/>
                </a:solidFill>
              </a:rPr>
              <a:t>miljöer</a:t>
            </a:r>
            <a:endParaRPr lang="en-US" sz="1600" b="1" dirty="0">
              <a:solidFill>
                <a:srgbClr val="003300"/>
              </a:solidFill>
            </a:endParaRPr>
          </a:p>
          <a:p>
            <a:pPr marL="0" indent="0">
              <a:lnSpc>
                <a:spcPts val="2500"/>
              </a:lnSpc>
              <a:spcBef>
                <a:spcPts val="0"/>
              </a:spcBef>
              <a:buNone/>
            </a:pPr>
            <a:r>
              <a:rPr lang="en-US" sz="1600" b="1" dirty="0">
                <a:solidFill>
                  <a:srgbClr val="003300"/>
                </a:solidFill>
              </a:rPr>
              <a:t>10. </a:t>
            </a:r>
            <a:r>
              <a:rPr lang="en-US" sz="1600" b="1" dirty="0" err="1">
                <a:solidFill>
                  <a:srgbClr val="003300"/>
                </a:solidFill>
              </a:rPr>
              <a:t>Hållbart</a:t>
            </a:r>
            <a:r>
              <a:rPr lang="en-US" sz="1600" b="1" dirty="0">
                <a:solidFill>
                  <a:srgbClr val="003300"/>
                </a:solidFill>
              </a:rPr>
              <a:t> </a:t>
            </a:r>
            <a:r>
              <a:rPr lang="en-US" sz="1600" b="1" dirty="0" err="1">
                <a:solidFill>
                  <a:srgbClr val="003300"/>
                </a:solidFill>
              </a:rPr>
              <a:t>nyttjande</a:t>
            </a:r>
            <a:r>
              <a:rPr lang="en-US" sz="1600" b="1" dirty="0">
                <a:solidFill>
                  <a:srgbClr val="003300"/>
                </a:solidFill>
              </a:rPr>
              <a:t> </a:t>
            </a:r>
            <a:r>
              <a:rPr lang="en-US" sz="1600" b="1" dirty="0" err="1">
                <a:solidFill>
                  <a:srgbClr val="003300"/>
                </a:solidFill>
              </a:rPr>
              <a:t>av</a:t>
            </a:r>
            <a:r>
              <a:rPr lang="en-US" sz="1600" b="1" dirty="0">
                <a:solidFill>
                  <a:srgbClr val="003300"/>
                </a:solidFill>
              </a:rPr>
              <a:t> </a:t>
            </a:r>
            <a:r>
              <a:rPr lang="en-US" sz="1600" b="1" dirty="0" err="1">
                <a:solidFill>
                  <a:srgbClr val="003300"/>
                </a:solidFill>
              </a:rPr>
              <a:t>ekosystem</a:t>
            </a:r>
            <a:r>
              <a:rPr lang="en-US" sz="1600" b="1" dirty="0">
                <a:solidFill>
                  <a:srgbClr val="003300"/>
                </a:solidFill>
              </a:rPr>
              <a:t>		13. </a:t>
            </a:r>
            <a:r>
              <a:rPr lang="en-US" sz="1600" b="1" dirty="0" err="1">
                <a:solidFill>
                  <a:srgbClr val="003300"/>
                </a:solidFill>
              </a:rPr>
              <a:t>Nyttodelning</a:t>
            </a:r>
            <a:r>
              <a:rPr lang="en-US" sz="1600" b="1" dirty="0">
                <a:solidFill>
                  <a:srgbClr val="003300"/>
                </a:solidFill>
              </a:rPr>
              <a:t> </a:t>
            </a:r>
            <a:r>
              <a:rPr lang="en-US" sz="1600" b="1" dirty="0" err="1">
                <a:solidFill>
                  <a:srgbClr val="003300"/>
                </a:solidFill>
              </a:rPr>
              <a:t>genetiska</a:t>
            </a:r>
            <a:r>
              <a:rPr lang="en-US" sz="1600" b="1" dirty="0">
                <a:solidFill>
                  <a:srgbClr val="003300"/>
                </a:solidFill>
              </a:rPr>
              <a:t> </a:t>
            </a:r>
            <a:r>
              <a:rPr lang="en-US" sz="1600" b="1" dirty="0" err="1">
                <a:solidFill>
                  <a:srgbClr val="003300"/>
                </a:solidFill>
              </a:rPr>
              <a:t>resurser</a:t>
            </a:r>
            <a:endParaRPr lang="en-US" sz="1600" b="1" dirty="0">
              <a:solidFill>
                <a:srgbClr val="003300"/>
              </a:solidFill>
            </a:endParaRPr>
          </a:p>
          <a:p>
            <a:pPr marL="0" indent="0">
              <a:lnSpc>
                <a:spcPts val="2500"/>
              </a:lnSpc>
              <a:spcBef>
                <a:spcPts val="0"/>
              </a:spcBef>
              <a:buNone/>
            </a:pPr>
            <a:r>
              <a:rPr lang="en-US" sz="1600" b="1" dirty="0">
                <a:solidFill>
                  <a:srgbClr val="003300"/>
                </a:solidFill>
              </a:rPr>
              <a:t>11. </a:t>
            </a:r>
            <a:r>
              <a:rPr lang="en-US" sz="1600" b="1" dirty="0" err="1">
                <a:solidFill>
                  <a:srgbClr val="003300"/>
                </a:solidFill>
              </a:rPr>
              <a:t>Ekosystemtjänster</a:t>
            </a:r>
            <a:r>
              <a:rPr lang="en-US" sz="1600" b="1" dirty="0">
                <a:solidFill>
                  <a:srgbClr val="003300"/>
                </a:solidFill>
              </a:rPr>
              <a:t> / </a:t>
            </a:r>
            <a:r>
              <a:rPr lang="en-US" sz="1600" b="1" dirty="0" err="1">
                <a:solidFill>
                  <a:srgbClr val="003300"/>
                </a:solidFill>
              </a:rPr>
              <a:t>naturnyttor</a:t>
            </a:r>
            <a:endParaRPr lang="en-US" sz="1600" b="1" dirty="0">
              <a:solidFill>
                <a:srgbClr val="003300"/>
              </a:solidFill>
            </a:endParaRPr>
          </a:p>
          <a:p>
            <a:pPr marL="0" indent="0">
              <a:lnSpc>
                <a:spcPts val="2000"/>
              </a:lnSpc>
              <a:spcBef>
                <a:spcPts val="0"/>
              </a:spcBef>
              <a:buNone/>
            </a:pPr>
            <a:endParaRPr lang="en-US" sz="1400" b="1" dirty="0">
              <a:solidFill>
                <a:srgbClr val="003300"/>
              </a:solidFill>
            </a:endParaRPr>
          </a:p>
          <a:p>
            <a:pPr marL="0" indent="0">
              <a:spcBef>
                <a:spcPts val="0"/>
              </a:spcBef>
              <a:buNone/>
            </a:pPr>
            <a:r>
              <a:rPr lang="en-US" sz="1800" b="1" i="1" dirty="0" err="1">
                <a:solidFill>
                  <a:srgbClr val="003300"/>
                </a:solidFill>
              </a:rPr>
              <a:t>Indirekta</a:t>
            </a:r>
            <a:r>
              <a:rPr lang="en-US" sz="1800" b="1" i="1" dirty="0">
                <a:solidFill>
                  <a:srgbClr val="003300"/>
                </a:solidFill>
              </a:rPr>
              <a:t> </a:t>
            </a:r>
            <a:r>
              <a:rPr lang="en-US" sz="1800" b="1" i="1" dirty="0" err="1">
                <a:solidFill>
                  <a:srgbClr val="003300"/>
                </a:solidFill>
              </a:rPr>
              <a:t>drivkrafter</a:t>
            </a:r>
            <a:r>
              <a:rPr lang="en-US" sz="1800" b="1" i="1" dirty="0">
                <a:solidFill>
                  <a:srgbClr val="003300"/>
                </a:solidFill>
              </a:rPr>
              <a:t>			</a:t>
            </a:r>
            <a:r>
              <a:rPr lang="en-US" sz="1800" b="1" i="1" dirty="0" err="1">
                <a:solidFill>
                  <a:srgbClr val="003300"/>
                </a:solidFill>
              </a:rPr>
              <a:t>Redskap</a:t>
            </a:r>
            <a:r>
              <a:rPr lang="en-US" sz="1800" b="1" i="1" dirty="0">
                <a:solidFill>
                  <a:srgbClr val="003300"/>
                </a:solidFill>
              </a:rPr>
              <a:t> </a:t>
            </a:r>
            <a:r>
              <a:rPr lang="en-US" sz="1800" b="1" i="1" dirty="0" err="1">
                <a:solidFill>
                  <a:srgbClr val="003300"/>
                </a:solidFill>
              </a:rPr>
              <a:t>för</a:t>
            </a:r>
            <a:r>
              <a:rPr lang="en-US" sz="1800" b="1" i="1" dirty="0">
                <a:solidFill>
                  <a:srgbClr val="003300"/>
                </a:solidFill>
              </a:rPr>
              <a:t> </a:t>
            </a:r>
            <a:r>
              <a:rPr lang="en-US" sz="1800" b="1" i="1" dirty="0" err="1">
                <a:solidFill>
                  <a:srgbClr val="003300"/>
                </a:solidFill>
              </a:rPr>
              <a:t>genomförande</a:t>
            </a:r>
            <a:endParaRPr lang="en-US" sz="1800" b="1" i="1" dirty="0">
              <a:solidFill>
                <a:srgbClr val="003300"/>
              </a:solidFill>
            </a:endParaRPr>
          </a:p>
          <a:p>
            <a:pPr marL="0" indent="0">
              <a:lnSpc>
                <a:spcPts val="2500"/>
              </a:lnSpc>
              <a:spcBef>
                <a:spcPts val="0"/>
              </a:spcBef>
              <a:buNone/>
            </a:pPr>
            <a:r>
              <a:rPr lang="en-US" sz="1600" b="1" dirty="0">
                <a:solidFill>
                  <a:srgbClr val="003300"/>
                </a:solidFill>
              </a:rPr>
              <a:t>14. </a:t>
            </a:r>
            <a:r>
              <a:rPr lang="en-US" sz="1600" b="1" dirty="0" err="1">
                <a:solidFill>
                  <a:srgbClr val="003300"/>
                </a:solidFill>
              </a:rPr>
              <a:t>Sektorsintegrering</a:t>
            </a:r>
            <a:r>
              <a:rPr lang="en-US" sz="1600" b="1" dirty="0">
                <a:solidFill>
                  <a:srgbClr val="003300"/>
                </a:solidFill>
              </a:rPr>
              <a:t>			19. </a:t>
            </a:r>
            <a:r>
              <a:rPr lang="en-US" sz="1600" b="1" dirty="0" err="1">
                <a:solidFill>
                  <a:srgbClr val="003300"/>
                </a:solidFill>
              </a:rPr>
              <a:t>Finansiering</a:t>
            </a:r>
            <a:r>
              <a:rPr lang="en-US" sz="1600" b="1" dirty="0">
                <a:solidFill>
                  <a:srgbClr val="003300"/>
                </a:solidFill>
              </a:rPr>
              <a:t> </a:t>
            </a:r>
            <a:r>
              <a:rPr lang="en-US" sz="1600" b="1" dirty="0" err="1">
                <a:solidFill>
                  <a:srgbClr val="003300"/>
                </a:solidFill>
              </a:rPr>
              <a:t>av</a:t>
            </a:r>
            <a:r>
              <a:rPr lang="en-US" sz="1600" b="1" dirty="0">
                <a:solidFill>
                  <a:srgbClr val="003300"/>
                </a:solidFill>
              </a:rPr>
              <a:t> </a:t>
            </a:r>
            <a:r>
              <a:rPr lang="en-US" sz="1600" b="1" dirty="0" err="1">
                <a:solidFill>
                  <a:srgbClr val="003300"/>
                </a:solidFill>
              </a:rPr>
              <a:t>genomförandet</a:t>
            </a:r>
            <a:endParaRPr lang="en-US" sz="1600" b="1" dirty="0">
              <a:solidFill>
                <a:srgbClr val="003300"/>
              </a:solidFill>
            </a:endParaRPr>
          </a:p>
          <a:p>
            <a:pPr marL="0" indent="0">
              <a:lnSpc>
                <a:spcPts val="2500"/>
              </a:lnSpc>
              <a:spcBef>
                <a:spcPts val="0"/>
              </a:spcBef>
              <a:buNone/>
            </a:pPr>
            <a:r>
              <a:rPr lang="en-US" sz="1600" b="1" dirty="0">
                <a:solidFill>
                  <a:srgbClr val="003300"/>
                </a:solidFill>
              </a:rPr>
              <a:t>15. </a:t>
            </a:r>
            <a:r>
              <a:rPr lang="en-US" sz="1600" b="1" dirty="0" err="1">
                <a:solidFill>
                  <a:srgbClr val="003300"/>
                </a:solidFill>
              </a:rPr>
              <a:t>Näringslivet</a:t>
            </a:r>
            <a:r>
              <a:rPr lang="en-US" sz="1600" b="1" dirty="0">
                <a:solidFill>
                  <a:srgbClr val="003300"/>
                </a:solidFill>
              </a:rPr>
              <a:t>				20. </a:t>
            </a:r>
            <a:r>
              <a:rPr lang="en-US" sz="1600" b="1" dirty="0" err="1">
                <a:solidFill>
                  <a:srgbClr val="003300"/>
                </a:solidFill>
              </a:rPr>
              <a:t>Kapacitetsuppbyggnad</a:t>
            </a:r>
            <a:endParaRPr lang="en-US" sz="1600" b="1" dirty="0">
              <a:solidFill>
                <a:srgbClr val="003300"/>
              </a:solidFill>
            </a:endParaRPr>
          </a:p>
          <a:p>
            <a:pPr marL="0" indent="0">
              <a:lnSpc>
                <a:spcPts val="2500"/>
              </a:lnSpc>
              <a:spcBef>
                <a:spcPts val="0"/>
              </a:spcBef>
              <a:buNone/>
            </a:pPr>
            <a:r>
              <a:rPr lang="en-US" sz="1600" b="1" dirty="0">
                <a:solidFill>
                  <a:srgbClr val="003300"/>
                </a:solidFill>
              </a:rPr>
              <a:t>16. </a:t>
            </a:r>
            <a:r>
              <a:rPr lang="en-US" sz="1600" b="1" dirty="0" err="1">
                <a:solidFill>
                  <a:srgbClr val="003300"/>
                </a:solidFill>
              </a:rPr>
              <a:t>Allmänheten</a:t>
            </a:r>
            <a:r>
              <a:rPr lang="en-US" sz="1600" b="1" dirty="0">
                <a:solidFill>
                  <a:srgbClr val="003300"/>
                </a:solidFill>
              </a:rPr>
              <a:t>				21. </a:t>
            </a:r>
            <a:r>
              <a:rPr lang="en-US" sz="1600" b="1" dirty="0" err="1">
                <a:solidFill>
                  <a:srgbClr val="003300"/>
                </a:solidFill>
              </a:rPr>
              <a:t>Kunskapsförsörjning</a:t>
            </a:r>
            <a:endParaRPr lang="en-US" sz="1600" b="1" dirty="0">
              <a:solidFill>
                <a:srgbClr val="003300"/>
              </a:solidFill>
            </a:endParaRPr>
          </a:p>
          <a:p>
            <a:pPr marL="0" indent="0">
              <a:lnSpc>
                <a:spcPts val="2500"/>
              </a:lnSpc>
              <a:spcBef>
                <a:spcPts val="0"/>
              </a:spcBef>
              <a:buNone/>
            </a:pPr>
            <a:r>
              <a:rPr lang="en-US" sz="1600" b="1" dirty="0">
                <a:solidFill>
                  <a:srgbClr val="003300"/>
                </a:solidFill>
              </a:rPr>
              <a:t>17. </a:t>
            </a:r>
            <a:r>
              <a:rPr lang="en-US" sz="1600" b="1" dirty="0" err="1">
                <a:solidFill>
                  <a:srgbClr val="003300"/>
                </a:solidFill>
              </a:rPr>
              <a:t>Biosäkerhet</a:t>
            </a:r>
            <a:r>
              <a:rPr lang="en-US" sz="1600" b="1" dirty="0">
                <a:solidFill>
                  <a:srgbClr val="003300"/>
                </a:solidFill>
              </a:rPr>
              <a:t>				22. </a:t>
            </a:r>
            <a:r>
              <a:rPr lang="en-US" sz="1600" b="1" dirty="0" err="1">
                <a:solidFill>
                  <a:srgbClr val="003300"/>
                </a:solidFill>
              </a:rPr>
              <a:t>Delaktighet</a:t>
            </a:r>
            <a:endParaRPr lang="en-US" sz="1600" b="1" dirty="0">
              <a:solidFill>
                <a:srgbClr val="003300"/>
              </a:solidFill>
            </a:endParaRPr>
          </a:p>
          <a:p>
            <a:pPr marL="0" indent="0">
              <a:lnSpc>
                <a:spcPts val="2500"/>
              </a:lnSpc>
              <a:spcBef>
                <a:spcPts val="0"/>
              </a:spcBef>
              <a:buNone/>
            </a:pPr>
            <a:r>
              <a:rPr lang="en-US" sz="1600" b="1" dirty="0">
                <a:solidFill>
                  <a:srgbClr val="003300"/>
                </a:solidFill>
              </a:rPr>
              <a:t>18. </a:t>
            </a:r>
            <a:r>
              <a:rPr lang="en-US" sz="1600" b="1" dirty="0" err="1">
                <a:solidFill>
                  <a:srgbClr val="003300"/>
                </a:solidFill>
              </a:rPr>
              <a:t>Skadliga</a:t>
            </a:r>
            <a:r>
              <a:rPr lang="en-US" sz="1600" b="1" dirty="0">
                <a:solidFill>
                  <a:srgbClr val="003300"/>
                </a:solidFill>
              </a:rPr>
              <a:t> </a:t>
            </a:r>
            <a:r>
              <a:rPr lang="en-US" sz="1600" b="1" dirty="0" err="1">
                <a:solidFill>
                  <a:srgbClr val="003300"/>
                </a:solidFill>
              </a:rPr>
              <a:t>styrmedel</a:t>
            </a:r>
            <a:r>
              <a:rPr lang="en-US" sz="1600" b="1" dirty="0">
                <a:solidFill>
                  <a:srgbClr val="003300"/>
                </a:solidFill>
              </a:rPr>
              <a:t>			23. </a:t>
            </a:r>
            <a:r>
              <a:rPr lang="en-US" sz="1600" b="1" dirty="0" err="1">
                <a:solidFill>
                  <a:srgbClr val="003300"/>
                </a:solidFill>
              </a:rPr>
              <a:t>Jämställdhet</a:t>
            </a:r>
            <a:endParaRPr lang="en-US" sz="1600" dirty="0">
              <a:solidFill>
                <a:srgbClr val="003300"/>
              </a:solidFill>
            </a:endParaRPr>
          </a:p>
        </p:txBody>
      </p:sp>
      <p:sp>
        <p:nvSpPr>
          <p:cNvPr id="5" name="Picture Placeholder 4"/>
          <p:cNvSpPr>
            <a:spLocks noGrp="1"/>
          </p:cNvSpPr>
          <p:nvPr>
            <p:ph type="pic" sz="quarter" idx="10"/>
          </p:nvPr>
        </p:nvSpPr>
        <p:spPr/>
        <p:txBody>
          <a:bodyPr/>
          <a:lstStyle/>
          <a:p>
            <a:endParaRPr lang="sv-SE"/>
          </a:p>
        </p:txBody>
      </p:sp>
      <p:sp>
        <p:nvSpPr>
          <p:cNvPr id="2" name="Text Placeholder 1"/>
          <p:cNvSpPr>
            <a:spLocks noGrp="1"/>
          </p:cNvSpPr>
          <p:nvPr>
            <p:ph type="body" sz="quarter" idx="11"/>
          </p:nvPr>
        </p:nvSpPr>
        <p:spPr/>
        <p:txBody>
          <a:bodyPr/>
          <a:lstStyle/>
          <a:p>
            <a:endParaRPr lang="sv-SE"/>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24575" y="166996"/>
            <a:ext cx="5148945" cy="1112108"/>
          </a:xfrm>
          <a:prstGeom prst="rect">
            <a:avLst/>
          </a:prstGeom>
        </p:spPr>
      </p:pic>
    </p:spTree>
    <p:extLst>
      <p:ext uri="{BB962C8B-B14F-4D97-AF65-F5344CB8AC3E}">
        <p14:creationId xmlns:p14="http://schemas.microsoft.com/office/powerpoint/2010/main" val="20459223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58804" y="1180562"/>
            <a:ext cx="4457694" cy="5328592"/>
          </a:xfrm>
        </p:spPr>
        <p:txBody>
          <a:bodyPr/>
          <a:lstStyle/>
          <a:p>
            <a:pPr marL="0" indent="0">
              <a:lnSpc>
                <a:spcPts val="2400"/>
              </a:lnSpc>
              <a:spcBef>
                <a:spcPts val="0"/>
              </a:spcBef>
              <a:buNone/>
            </a:pPr>
            <a:r>
              <a:rPr lang="sv-SE" sz="2000" b="1" dirty="0">
                <a:solidFill>
                  <a:srgbClr val="003300"/>
                </a:solidFill>
              </a:rPr>
              <a:t>Åtgärdsmål 2. </a:t>
            </a:r>
            <a:r>
              <a:rPr lang="sv-SE" sz="2000" dirty="0">
                <a:solidFill>
                  <a:srgbClr val="003300"/>
                </a:solidFill>
              </a:rPr>
              <a:t>Att säkerställa att minst 30 procent av arealerna av utarmade ekosystem i land-, inlandsvatten-, kust- och havsområden senast 2030 är föremål för effektiv återställning för att öka den biologiska mångfalden, stärka ekosystemfunktioner och ekosystem-tjänster och öka den ekologiska integriteten och </a:t>
            </a:r>
            <a:r>
              <a:rPr lang="sv-SE" sz="2000" dirty="0" err="1">
                <a:solidFill>
                  <a:srgbClr val="003300"/>
                </a:solidFill>
              </a:rPr>
              <a:t>konnektiviteten</a:t>
            </a:r>
            <a:r>
              <a:rPr lang="sv-SE" sz="2000" dirty="0">
                <a:solidFill>
                  <a:srgbClr val="003300"/>
                </a:solidFill>
              </a:rPr>
              <a:t>.</a:t>
            </a:r>
          </a:p>
          <a:p>
            <a:pPr marL="0" indent="0">
              <a:lnSpc>
                <a:spcPts val="2400"/>
              </a:lnSpc>
              <a:spcBef>
                <a:spcPts val="0"/>
              </a:spcBef>
              <a:buNone/>
            </a:pPr>
            <a:endParaRPr lang="en-US" sz="2000" dirty="0"/>
          </a:p>
          <a:p>
            <a:pPr marL="0" indent="0">
              <a:lnSpc>
                <a:spcPts val="2400"/>
              </a:lnSpc>
              <a:spcBef>
                <a:spcPts val="0"/>
              </a:spcBef>
              <a:buNone/>
            </a:pPr>
            <a:r>
              <a:rPr lang="sv-SE" sz="2000" dirty="0">
                <a:solidFill>
                  <a:srgbClr val="FF0000"/>
                </a:solidFill>
              </a:rPr>
              <a:t>Restaurera 30% av </a:t>
            </a:r>
          </a:p>
          <a:p>
            <a:pPr marL="0" indent="0">
              <a:lnSpc>
                <a:spcPts val="2400"/>
              </a:lnSpc>
              <a:spcBef>
                <a:spcPts val="0"/>
              </a:spcBef>
              <a:buNone/>
            </a:pPr>
            <a:r>
              <a:rPr lang="sv-SE" sz="2000" dirty="0">
                <a:solidFill>
                  <a:srgbClr val="FF0000"/>
                </a:solidFill>
              </a:rPr>
              <a:t>alla utarmade ekosystem</a:t>
            </a:r>
          </a:p>
        </p:txBody>
      </p:sp>
      <p:sp>
        <p:nvSpPr>
          <p:cNvPr id="4" name="Date Placeholder 3"/>
          <p:cNvSpPr>
            <a:spLocks noGrp="1"/>
          </p:cNvSpPr>
          <p:nvPr>
            <p:ph type="dt" sz="half" idx="4294967295"/>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800" b="0" i="0" u="none" strike="noStrike" kern="1200" cap="none" spc="0" normalizeH="0" baseline="0" noProof="0">
                <a:ln>
                  <a:noFill/>
                </a:ln>
                <a:solidFill>
                  <a:srgbClr val="FFFFFF"/>
                </a:solidFill>
                <a:effectLst/>
                <a:uLnTx/>
                <a:uFillTx/>
                <a:latin typeface="Albertus Medium"/>
                <a:ea typeface="+mn-ea"/>
                <a:cs typeface="+mn-cs"/>
              </a:rPr>
              <a:t>CBM Torbjörn Ebenhard</a:t>
            </a:r>
            <a:endParaRPr kumimoji="0" lang="en-US" altLang="sv-SE" sz="18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pic>
        <p:nvPicPr>
          <p:cNvPr id="5" name="Picture 4" descr="\\storage.slu.se\home$\ebenhard\My Documents\Bildarkiv\2019 apriljuni\2019 juni urval\20190613_133810_edited.jpg"/>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1180562"/>
            <a:ext cx="6561667" cy="4585238"/>
          </a:xfrm>
          <a:prstGeom prst="rect">
            <a:avLst/>
          </a:prstGeom>
          <a:noFill/>
          <a:ln>
            <a:noFill/>
          </a:ln>
        </p:spPr>
      </p:pic>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3643788"/>
            <a:ext cx="2023762" cy="3214212"/>
          </a:xfrm>
          <a:prstGeom prst="rect">
            <a:avLst/>
          </a:prstGeom>
        </p:spPr>
      </p:pic>
    </p:spTree>
    <p:extLst>
      <p:ext uri="{BB962C8B-B14F-4D97-AF65-F5344CB8AC3E}">
        <p14:creationId xmlns:p14="http://schemas.microsoft.com/office/powerpoint/2010/main" val="7752373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18932" y="404664"/>
            <a:ext cx="4824536" cy="2136576"/>
          </a:xfrm>
        </p:spPr>
        <p:txBody>
          <a:bodyPr/>
          <a:lstStyle/>
          <a:p>
            <a:pPr marL="0" indent="0">
              <a:lnSpc>
                <a:spcPts val="2400"/>
              </a:lnSpc>
              <a:spcBef>
                <a:spcPts val="0"/>
              </a:spcBef>
              <a:buNone/>
            </a:pPr>
            <a:r>
              <a:rPr lang="sv-SE" sz="2000" dirty="0">
                <a:solidFill>
                  <a:srgbClr val="FF0000"/>
                </a:solidFill>
                <a:latin typeface="Arial" panose="020B0604020202020204" pitchFamily="34" charset="0"/>
                <a:cs typeface="Arial" panose="020B0604020202020204" pitchFamily="34" charset="0"/>
              </a:rPr>
              <a:t>Hållbart nyttjande i alla areella näringar</a:t>
            </a:r>
          </a:p>
          <a:p>
            <a:pPr marL="0" indent="0">
              <a:lnSpc>
                <a:spcPts val="2400"/>
              </a:lnSpc>
              <a:spcBef>
                <a:spcPts val="0"/>
              </a:spcBef>
              <a:buNone/>
            </a:pPr>
            <a:r>
              <a:rPr lang="sv-SE" sz="2000" dirty="0">
                <a:solidFill>
                  <a:srgbClr val="FF0000"/>
                </a:solidFill>
                <a:latin typeface="Arial" panose="020B0604020202020204" pitchFamily="34" charset="0"/>
                <a:cs typeface="Arial" panose="020B0604020202020204" pitchFamily="34" charset="0"/>
              </a:rPr>
              <a:t>Mångfaldsvänliga metoder</a:t>
            </a:r>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400" b="0" i="0" u="none" strike="noStrike" kern="1200" cap="none" spc="0" normalizeH="0" baseline="0" noProof="0" dirty="0">
                <a:ln>
                  <a:noFill/>
                </a:ln>
                <a:solidFill>
                  <a:srgbClr val="FFFFFF"/>
                </a:solidFill>
                <a:effectLst/>
                <a:uLnTx/>
                <a:uFillTx/>
                <a:latin typeface="Albertus Medium"/>
                <a:ea typeface="+mn-ea"/>
                <a:cs typeface="+mn-cs"/>
              </a:rPr>
              <a:t>CBM Torbjörn Ebenhard</a:t>
            </a:r>
            <a:endParaRPr kumimoji="0" lang="en-US" altLang="sv-SE" sz="1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2352" y="3089189"/>
            <a:ext cx="6121744" cy="3768812"/>
          </a:xfrm>
          <a:prstGeom prst="rect">
            <a:avLst/>
          </a:prstGeom>
        </p:spPr>
      </p:pic>
      <p:sp>
        <p:nvSpPr>
          <p:cNvPr id="6" name="Content Placeholder 2"/>
          <p:cNvSpPr txBox="1">
            <a:spLocks/>
          </p:cNvSpPr>
          <p:nvPr/>
        </p:nvSpPr>
        <p:spPr bwMode="auto">
          <a:xfrm>
            <a:off x="335360" y="404664"/>
            <a:ext cx="4824536"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8" indent="-342908" algn="l" rtl="0" eaLnBrk="0" fontAlgn="base" hangingPunct="0">
              <a:spcBef>
                <a:spcPct val="20000"/>
              </a:spcBef>
              <a:spcAft>
                <a:spcPct val="0"/>
              </a:spcAft>
              <a:buChar char="•"/>
              <a:defRPr sz="2800">
                <a:solidFill>
                  <a:srgbClr val="003300"/>
                </a:solidFill>
                <a:latin typeface="+mn-lt"/>
                <a:ea typeface="+mn-ea"/>
                <a:cs typeface="+mn-cs"/>
              </a:defRPr>
            </a:lvl1pPr>
            <a:lvl2pPr marL="742969" indent="-285757" algn="l" rtl="0" eaLnBrk="0" fontAlgn="base" hangingPunct="0">
              <a:spcBef>
                <a:spcPct val="20000"/>
              </a:spcBef>
              <a:spcAft>
                <a:spcPct val="0"/>
              </a:spcAft>
              <a:buChar char="–"/>
              <a:defRPr sz="2400">
                <a:solidFill>
                  <a:srgbClr val="003300"/>
                </a:solidFill>
                <a:latin typeface="+mn-lt"/>
              </a:defRPr>
            </a:lvl2pPr>
            <a:lvl3pPr marL="1143028" indent="-228606" algn="l" rtl="0" eaLnBrk="0" fontAlgn="base" hangingPunct="0">
              <a:spcBef>
                <a:spcPct val="20000"/>
              </a:spcBef>
              <a:spcAft>
                <a:spcPct val="0"/>
              </a:spcAft>
              <a:buChar char="•"/>
              <a:defRPr sz="2000">
                <a:solidFill>
                  <a:srgbClr val="003300"/>
                </a:solidFill>
                <a:latin typeface="+mn-lt"/>
              </a:defRPr>
            </a:lvl3pPr>
            <a:lvl4pPr marL="1600240" indent="-228606" algn="l" rtl="0" eaLnBrk="0" fontAlgn="base" hangingPunct="0">
              <a:spcBef>
                <a:spcPct val="20000"/>
              </a:spcBef>
              <a:spcAft>
                <a:spcPct val="0"/>
              </a:spcAft>
              <a:buChar char="–"/>
              <a:defRPr>
                <a:solidFill>
                  <a:srgbClr val="003300"/>
                </a:solidFill>
                <a:latin typeface="+mn-lt"/>
              </a:defRPr>
            </a:lvl4pPr>
            <a:lvl5pPr marL="2057452" indent="-228606" algn="l" rtl="0" eaLnBrk="0" fontAlgn="base" hangingPunct="0">
              <a:spcBef>
                <a:spcPct val="20000"/>
              </a:spcBef>
              <a:spcAft>
                <a:spcPct val="0"/>
              </a:spcAft>
              <a:buChar char="»"/>
              <a:defRPr sz="1600">
                <a:solidFill>
                  <a:srgbClr val="003300"/>
                </a:solidFill>
                <a:latin typeface="+mn-lt"/>
              </a:defRPr>
            </a:lvl5pPr>
            <a:lvl6pPr marL="2514663" indent="-228606" algn="l" rtl="0" eaLnBrk="0" fontAlgn="base" hangingPunct="0">
              <a:spcBef>
                <a:spcPct val="20000"/>
              </a:spcBef>
              <a:spcAft>
                <a:spcPct val="0"/>
              </a:spcAft>
              <a:buChar char="»"/>
              <a:defRPr sz="1600">
                <a:solidFill>
                  <a:srgbClr val="003300"/>
                </a:solidFill>
                <a:latin typeface="+mn-lt"/>
              </a:defRPr>
            </a:lvl6pPr>
            <a:lvl7pPr marL="2971874" indent="-228606" algn="l" rtl="0" eaLnBrk="0" fontAlgn="base" hangingPunct="0">
              <a:spcBef>
                <a:spcPct val="20000"/>
              </a:spcBef>
              <a:spcAft>
                <a:spcPct val="0"/>
              </a:spcAft>
              <a:buChar char="»"/>
              <a:defRPr sz="1600">
                <a:solidFill>
                  <a:srgbClr val="003300"/>
                </a:solidFill>
                <a:latin typeface="+mn-lt"/>
              </a:defRPr>
            </a:lvl7pPr>
            <a:lvl8pPr marL="3429086" indent="-228606" algn="l" rtl="0" eaLnBrk="0" fontAlgn="base" hangingPunct="0">
              <a:spcBef>
                <a:spcPct val="20000"/>
              </a:spcBef>
              <a:spcAft>
                <a:spcPct val="0"/>
              </a:spcAft>
              <a:buChar char="»"/>
              <a:defRPr sz="1600">
                <a:solidFill>
                  <a:srgbClr val="003300"/>
                </a:solidFill>
                <a:latin typeface="+mn-lt"/>
              </a:defRPr>
            </a:lvl8pPr>
            <a:lvl9pPr marL="3886297" indent="-228606" algn="l" rtl="0" eaLnBrk="0" fontAlgn="base" hangingPunct="0">
              <a:spcBef>
                <a:spcPct val="20000"/>
              </a:spcBef>
              <a:spcAft>
                <a:spcPct val="0"/>
              </a:spcAft>
              <a:buChar char="»"/>
              <a:defRPr sz="1600">
                <a:solidFill>
                  <a:srgbClr val="003300"/>
                </a:solidFill>
                <a:latin typeface="+mn-lt"/>
              </a:defRPr>
            </a:lvl9pPr>
          </a:lstStyle>
          <a:p>
            <a:pPr marL="0" marR="0" lvl="0" indent="0" algn="l" defTabSz="914400" rtl="0" eaLnBrk="0" fontAlgn="base" latinLnBrk="0" hangingPunct="0">
              <a:lnSpc>
                <a:spcPts val="2400"/>
              </a:lnSpc>
              <a:spcBef>
                <a:spcPts val="0"/>
              </a:spcBef>
              <a:spcAft>
                <a:spcPct val="0"/>
              </a:spcAft>
              <a:buClrTx/>
              <a:buSzTx/>
              <a:buFontTx/>
              <a:buNone/>
              <a:tabLst/>
              <a:defRPr/>
            </a:pPr>
            <a:r>
              <a:rPr kumimoji="0" lang="en-US" sz="2000" b="1" i="0" u="none" strike="noStrike" kern="0" cap="none" spc="0" normalizeH="0" baseline="0" noProof="0" dirty="0" err="1">
                <a:ln>
                  <a:noFill/>
                </a:ln>
                <a:solidFill>
                  <a:srgbClr val="003300"/>
                </a:solidFill>
                <a:effectLst/>
                <a:uLnTx/>
                <a:uFillTx/>
                <a:latin typeface="Arial" panose="020B0604020202020204" pitchFamily="34" charset="0"/>
                <a:ea typeface="+mn-ea"/>
                <a:cs typeface="Arial" panose="020B0604020202020204" pitchFamily="34" charset="0"/>
              </a:rPr>
              <a:t>Åtgärdsmål</a:t>
            </a:r>
            <a:r>
              <a:rPr kumimoji="0" lang="en-US" sz="2000" b="1" i="0" u="none" strike="noStrike" kern="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 10</a:t>
            </a:r>
            <a:r>
              <a:rPr kumimoji="0" lang="en-US" sz="2000" b="0" i="0" u="none" strike="noStrike" kern="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 </a:t>
            </a:r>
            <a:r>
              <a:rPr kumimoji="0" lang="sv-SE" sz="2000" b="0" i="0" u="none" strike="noStrike" kern="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Att säkerställa att områden som är föremål för jordbruk, vattenbruk, fiske och skogsbruk förvaltas på ett hållbart sätt, särskilt genom ett hållbart nyttjande av den biologiska mångfalden, bland annat genom en väsentligt större användning av metoder som främjar biologisk mångfald, till exempel hållbara intensifieringsmetoder, </a:t>
            </a:r>
            <a:r>
              <a:rPr kumimoji="0" lang="sv-SE" sz="2000" b="0" i="0" u="none" strike="noStrike" kern="0" cap="none" spc="0" normalizeH="0" baseline="0" noProof="0" dirty="0" err="1">
                <a:ln>
                  <a:noFill/>
                </a:ln>
                <a:solidFill>
                  <a:srgbClr val="003300"/>
                </a:solidFill>
                <a:effectLst/>
                <a:uLnTx/>
                <a:uFillTx/>
                <a:latin typeface="Arial" panose="020B0604020202020204" pitchFamily="34" charset="0"/>
                <a:ea typeface="+mn-ea"/>
                <a:cs typeface="Arial" panose="020B0604020202020204" pitchFamily="34" charset="0"/>
              </a:rPr>
              <a:t>agroekologiska</a:t>
            </a:r>
            <a:r>
              <a:rPr kumimoji="0" lang="sv-SE" sz="2000" b="0" i="0" u="none" strike="noStrike" kern="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 metoder och andra</a:t>
            </a:r>
          </a:p>
          <a:p>
            <a:pPr marL="0" marR="0" lvl="0" indent="0" algn="l" defTabSz="914400" rtl="0" eaLnBrk="0" fontAlgn="base" latinLnBrk="0" hangingPunct="0">
              <a:lnSpc>
                <a:spcPts val="2400"/>
              </a:lnSpc>
              <a:spcBef>
                <a:spcPts val="0"/>
              </a:spcBef>
              <a:spcAft>
                <a:spcPct val="0"/>
              </a:spcAft>
              <a:buClrTx/>
              <a:buSzTx/>
              <a:buFontTx/>
              <a:buNone/>
              <a:tabLst/>
              <a:defRPr/>
            </a:pPr>
            <a:r>
              <a:rPr kumimoji="0" lang="sv-SE" sz="2000" b="0" i="0" u="none" strike="noStrike" kern="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innovativa metoder, som bidrar till dessa produktionssystems </a:t>
            </a:r>
            <a:r>
              <a:rPr kumimoji="0" lang="sv-SE" sz="2000" b="0" i="0" u="none" strike="noStrike" kern="0" cap="none" spc="0" normalizeH="0" baseline="0" noProof="0" dirty="0" err="1">
                <a:ln>
                  <a:noFill/>
                </a:ln>
                <a:solidFill>
                  <a:srgbClr val="003300"/>
                </a:solidFill>
                <a:effectLst/>
                <a:uLnTx/>
                <a:uFillTx/>
                <a:latin typeface="Arial" panose="020B0604020202020204" pitchFamily="34" charset="0"/>
                <a:ea typeface="+mn-ea"/>
                <a:cs typeface="Arial" panose="020B0604020202020204" pitchFamily="34" charset="0"/>
              </a:rPr>
              <a:t>resiliens</a:t>
            </a:r>
            <a:r>
              <a:rPr kumimoji="0" lang="sv-SE" sz="2000" b="0" i="0" u="none" strike="noStrike" kern="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 och</a:t>
            </a:r>
          </a:p>
          <a:p>
            <a:pPr marL="0" marR="0" lvl="0" indent="0" algn="l" defTabSz="914400" rtl="0" eaLnBrk="0" fontAlgn="base" latinLnBrk="0" hangingPunct="0">
              <a:lnSpc>
                <a:spcPts val="2400"/>
              </a:lnSpc>
              <a:spcBef>
                <a:spcPts val="0"/>
              </a:spcBef>
              <a:spcAft>
                <a:spcPct val="0"/>
              </a:spcAft>
              <a:buClrTx/>
              <a:buSzTx/>
              <a:buFontTx/>
              <a:buNone/>
              <a:tabLst/>
              <a:defRPr/>
            </a:pPr>
            <a:r>
              <a:rPr kumimoji="0" lang="sv-SE" sz="2000" b="0" i="0" u="none" strike="noStrike" kern="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långsiktiga effektivitet och produktivitet och till tryggad livsmedelsförsörjning, och därigenom bevarar och återställer biologisk mångfald och upprätthåller naturens bidrag till människan, inklusive ekosystemfunktioner och ekosystemtjänster.</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133224" y="1198472"/>
            <a:ext cx="2865129" cy="2290120"/>
          </a:xfrm>
          <a:prstGeom prst="rect">
            <a:avLst/>
          </a:prstGeom>
        </p:spPr>
      </p:pic>
    </p:spTree>
    <p:extLst>
      <p:ext uri="{BB962C8B-B14F-4D97-AF65-F5344CB8AC3E}">
        <p14:creationId xmlns:p14="http://schemas.microsoft.com/office/powerpoint/2010/main" val="7387260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62F58268-790B-4268-01B4-2CE21A8CFD47}"/>
              </a:ext>
            </a:extLst>
          </p:cNvPr>
          <p:cNvSpPr>
            <a:spLocks noGrp="1"/>
          </p:cNvSpPr>
          <p:nvPr>
            <p:ph type="body" sz="quarter" idx="11"/>
          </p:nvPr>
        </p:nvSpPr>
        <p:spPr/>
        <p:txBody>
          <a:bodyPr/>
          <a:lstStyle/>
          <a:p>
            <a:endParaRPr lang="sv-SE"/>
          </a:p>
        </p:txBody>
      </p:sp>
      <p:sp>
        <p:nvSpPr>
          <p:cNvPr id="5" name="Platshållare för bild 4">
            <a:extLst>
              <a:ext uri="{FF2B5EF4-FFF2-40B4-BE49-F238E27FC236}">
                <a16:creationId xmlns:a16="http://schemas.microsoft.com/office/drawing/2014/main" id="{419B5048-FD5B-3B8B-7A8D-0F83BB241363}"/>
              </a:ext>
            </a:extLst>
          </p:cNvPr>
          <p:cNvSpPr>
            <a:spLocks noGrp="1"/>
          </p:cNvSpPr>
          <p:nvPr>
            <p:ph type="pic" sz="quarter" idx="10"/>
          </p:nvPr>
        </p:nvSpPr>
        <p:spPr/>
        <p:txBody>
          <a:bodyPr/>
          <a:lstStyle/>
          <a:p>
            <a:endParaRPr lang="sv-SE"/>
          </a:p>
        </p:txBody>
      </p:sp>
      <p:pic>
        <p:nvPicPr>
          <p:cNvPr id="7" name="Bildobjekt 6">
            <a:extLst>
              <a:ext uri="{FF2B5EF4-FFF2-40B4-BE49-F238E27FC236}">
                <a16:creationId xmlns:a16="http://schemas.microsoft.com/office/drawing/2014/main" id="{8CA0EDF0-BE87-EF86-EC56-CE27F3CE7FCB}"/>
              </a:ext>
            </a:extLst>
          </p:cNvPr>
          <p:cNvPicPr>
            <a:picLocks noChangeAspect="1"/>
          </p:cNvPicPr>
          <p:nvPr/>
        </p:nvPicPr>
        <p:blipFill>
          <a:blip r:embed="rId2"/>
          <a:stretch>
            <a:fillRect/>
          </a:stretch>
        </p:blipFill>
        <p:spPr>
          <a:xfrm>
            <a:off x="2157223" y="1753435"/>
            <a:ext cx="6649344" cy="4239151"/>
          </a:xfrm>
          <a:prstGeom prst="rect">
            <a:avLst/>
          </a:prstGeom>
        </p:spPr>
      </p:pic>
      <p:sp>
        <p:nvSpPr>
          <p:cNvPr id="9" name="Content Placeholder 2">
            <a:extLst>
              <a:ext uri="{FF2B5EF4-FFF2-40B4-BE49-F238E27FC236}">
                <a16:creationId xmlns:a16="http://schemas.microsoft.com/office/drawing/2014/main" id="{BC94E602-C8A9-3081-0C6D-04575213E70F}"/>
              </a:ext>
            </a:extLst>
          </p:cNvPr>
          <p:cNvSpPr txBox="1">
            <a:spLocks/>
          </p:cNvSpPr>
          <p:nvPr/>
        </p:nvSpPr>
        <p:spPr>
          <a:xfrm>
            <a:off x="2025147" y="865414"/>
            <a:ext cx="6913496" cy="522516"/>
          </a:xfrm>
          <a:prstGeom prst="rect">
            <a:avLst/>
          </a:prstGeom>
        </p:spPr>
        <p:txBody>
          <a:bodyPr vert="horz" lIns="0" tIns="0" rIns="0" bIns="0" rtlCol="0" anchor="t">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kumimoji="0" lang="sv-SE" sz="4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Tre hållbarhetsdimensioner</a:t>
            </a:r>
            <a:endParaRPr kumimoji="0" lang="sv-SE" sz="4000" b="0"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51586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C718A4BA-F9E2-CE2F-D729-037694F57E95}"/>
              </a:ext>
            </a:extLst>
          </p:cNvPr>
          <p:cNvSpPr>
            <a:spLocks noGrp="1"/>
          </p:cNvSpPr>
          <p:nvPr>
            <p:ph type="body" sz="quarter" idx="11"/>
          </p:nvPr>
        </p:nvSpPr>
        <p:spPr/>
        <p:txBody>
          <a:bodyPr/>
          <a:lstStyle/>
          <a:p>
            <a:endParaRPr lang="sv-SE" dirty="0"/>
          </a:p>
        </p:txBody>
      </p:sp>
      <p:sp>
        <p:nvSpPr>
          <p:cNvPr id="5" name="Platshållare för bild 4">
            <a:extLst>
              <a:ext uri="{FF2B5EF4-FFF2-40B4-BE49-F238E27FC236}">
                <a16:creationId xmlns:a16="http://schemas.microsoft.com/office/drawing/2014/main" id="{FD1020A4-E68E-C764-66A3-823DEAF567D4}"/>
              </a:ext>
            </a:extLst>
          </p:cNvPr>
          <p:cNvSpPr>
            <a:spLocks noGrp="1"/>
          </p:cNvSpPr>
          <p:nvPr>
            <p:ph type="pic" sz="quarter" idx="10"/>
          </p:nvPr>
        </p:nvSpPr>
        <p:spPr/>
        <p:txBody>
          <a:bodyPr/>
          <a:lstStyle/>
          <a:p>
            <a:endParaRPr lang="sv-SE"/>
          </a:p>
        </p:txBody>
      </p:sp>
      <p:pic>
        <p:nvPicPr>
          <p:cNvPr id="7" name="Bildobjekt 6">
            <a:extLst>
              <a:ext uri="{FF2B5EF4-FFF2-40B4-BE49-F238E27FC236}">
                <a16:creationId xmlns:a16="http://schemas.microsoft.com/office/drawing/2014/main" id="{29EDF6F1-A4EF-1079-4C60-1E1484219ED1}"/>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641020" y="1455045"/>
            <a:ext cx="8164286" cy="5230519"/>
          </a:xfrm>
          <a:prstGeom prst="rect">
            <a:avLst/>
          </a:prstGeom>
        </p:spPr>
      </p:pic>
      <p:sp>
        <p:nvSpPr>
          <p:cNvPr id="9" name="textruta 8">
            <a:extLst>
              <a:ext uri="{FF2B5EF4-FFF2-40B4-BE49-F238E27FC236}">
                <a16:creationId xmlns:a16="http://schemas.microsoft.com/office/drawing/2014/main" id="{6274A053-C4DC-68B6-9881-67E6E1C23DC2}"/>
              </a:ext>
            </a:extLst>
          </p:cNvPr>
          <p:cNvSpPr txBox="1"/>
          <p:nvPr/>
        </p:nvSpPr>
        <p:spPr>
          <a:xfrm>
            <a:off x="95930" y="6525952"/>
            <a:ext cx="6119132"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a:ea typeface="+mn-ea"/>
                <a:cs typeface="+mn-cs"/>
              </a:rPr>
              <a:t>Azote for Stockholm Resilience Centre, Stockholm University CC BY-ND 3.0.</a:t>
            </a:r>
            <a:endParaRPr kumimoji="0" lang="sv-SE" sz="1000" b="0" i="0" u="none" strike="noStrike" kern="1200" cap="none" spc="0" normalizeH="0" baseline="0" noProof="0" dirty="0">
              <a:ln>
                <a:noFill/>
              </a:ln>
              <a:solidFill>
                <a:srgbClr val="000000"/>
              </a:solidFill>
              <a:effectLst/>
              <a:uLnTx/>
              <a:uFillTx/>
              <a:latin typeface="Arial"/>
              <a:ea typeface="+mn-ea"/>
              <a:cs typeface="+mn-cs"/>
            </a:endParaRPr>
          </a:p>
        </p:txBody>
      </p:sp>
      <p:sp>
        <p:nvSpPr>
          <p:cNvPr id="11" name="Content Placeholder 2">
            <a:extLst>
              <a:ext uri="{FF2B5EF4-FFF2-40B4-BE49-F238E27FC236}">
                <a16:creationId xmlns:a16="http://schemas.microsoft.com/office/drawing/2014/main" id="{EA95561D-05C8-3720-9B1D-A17D703F8C54}"/>
              </a:ext>
            </a:extLst>
          </p:cNvPr>
          <p:cNvSpPr txBox="1">
            <a:spLocks/>
          </p:cNvSpPr>
          <p:nvPr/>
        </p:nvSpPr>
        <p:spPr>
          <a:xfrm>
            <a:off x="1313631" y="508620"/>
            <a:ext cx="8819063" cy="1200150"/>
          </a:xfrm>
          <a:prstGeom prst="rect">
            <a:avLst/>
          </a:prstGeom>
        </p:spPr>
        <p:txBody>
          <a:bodyPr vert="horz" lIns="0" tIns="0" rIns="0" bIns="0" rtlCol="0" anchor="t">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kumimoji="0" lang="sv-SE" sz="32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FN:s hållbarhetsmål: tre nivåer av hållbarhet</a:t>
            </a:r>
            <a:endParaRPr kumimoji="0" lang="sv-SE" sz="3200" b="0"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90873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30F07A9E-1CC3-B854-764C-A8629BAE40A9}"/>
              </a:ext>
            </a:extLst>
          </p:cNvPr>
          <p:cNvSpPr>
            <a:spLocks noGrp="1"/>
          </p:cNvSpPr>
          <p:nvPr>
            <p:ph type="body" sz="quarter" idx="11"/>
          </p:nvPr>
        </p:nvSpPr>
        <p:spPr/>
        <p:txBody>
          <a:bodyPr/>
          <a:lstStyle/>
          <a:p>
            <a:endParaRPr lang="sv-SE"/>
          </a:p>
        </p:txBody>
      </p:sp>
      <p:sp>
        <p:nvSpPr>
          <p:cNvPr id="5" name="Platshållare för bild 4">
            <a:extLst>
              <a:ext uri="{FF2B5EF4-FFF2-40B4-BE49-F238E27FC236}">
                <a16:creationId xmlns:a16="http://schemas.microsoft.com/office/drawing/2014/main" id="{E938EC19-60FA-1FD5-CB6E-6F11A1F54EDF}"/>
              </a:ext>
            </a:extLst>
          </p:cNvPr>
          <p:cNvSpPr>
            <a:spLocks noGrp="1"/>
          </p:cNvSpPr>
          <p:nvPr>
            <p:ph type="pic" sz="quarter" idx="10"/>
          </p:nvPr>
        </p:nvSpPr>
        <p:spPr/>
        <p:txBody>
          <a:bodyPr/>
          <a:lstStyle/>
          <a:p>
            <a:endParaRPr lang="sv-SE"/>
          </a:p>
        </p:txBody>
      </p:sp>
      <p:sp>
        <p:nvSpPr>
          <p:cNvPr id="6" name="Content Placeholder 2">
            <a:extLst>
              <a:ext uri="{FF2B5EF4-FFF2-40B4-BE49-F238E27FC236}">
                <a16:creationId xmlns:a16="http://schemas.microsoft.com/office/drawing/2014/main" id="{CE291918-588B-4E21-DEE6-D27C2B02214E}"/>
              </a:ext>
            </a:extLst>
          </p:cNvPr>
          <p:cNvSpPr txBox="1">
            <a:spLocks/>
          </p:cNvSpPr>
          <p:nvPr/>
        </p:nvSpPr>
        <p:spPr>
          <a:xfrm>
            <a:off x="2025147" y="865414"/>
            <a:ext cx="6913496" cy="522516"/>
          </a:xfrm>
          <a:prstGeom prst="rect">
            <a:avLst/>
          </a:prstGeom>
        </p:spPr>
        <p:txBody>
          <a:bodyPr vert="horz" lIns="0" tIns="0" rIns="0" bIns="0" rtlCol="0" anchor="t">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kumimoji="0" lang="sv-SE" sz="4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Vad är hållbart skogsbruk?</a:t>
            </a:r>
            <a:endParaRPr kumimoji="0" lang="sv-SE" sz="4000" b="0"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p:txBody>
      </p:sp>
      <p:sp>
        <p:nvSpPr>
          <p:cNvPr id="12" name="Content Placeholder 2">
            <a:extLst>
              <a:ext uri="{FF2B5EF4-FFF2-40B4-BE49-F238E27FC236}">
                <a16:creationId xmlns:a16="http://schemas.microsoft.com/office/drawing/2014/main" id="{ACAD6BC7-D8CF-EF5C-AED2-B5B3816194FE}"/>
              </a:ext>
            </a:extLst>
          </p:cNvPr>
          <p:cNvSpPr txBox="1">
            <a:spLocks/>
          </p:cNvSpPr>
          <p:nvPr/>
        </p:nvSpPr>
        <p:spPr>
          <a:xfrm>
            <a:off x="2025147" y="1705222"/>
            <a:ext cx="6913496" cy="809378"/>
          </a:xfrm>
          <a:prstGeom prst="rect">
            <a:avLst/>
          </a:prstGeom>
        </p:spPr>
        <p:txBody>
          <a:bodyPr vert="horz" lIns="0" tIns="0" rIns="0" bIns="0" rtlCol="0" anchor="t">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kumimoji="0" lang="sv-SE" sz="2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Konventionen om biologisk mångfald: </a:t>
            </a:r>
            <a:r>
              <a:rPr kumimoji="0" lang="sv-SE" sz="2000" b="0"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”nyttjande av komponenter av biologisk mångfald på ett sätt och i en utsträckning som inte leder till långsiktig minskning av biologisk mångfald, varigenom dess potential att tillgodose nuvarande och kommande generationers behov och förväntningar bibehålls.”</a:t>
            </a:r>
          </a:p>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sv-SE" sz="2000" b="0"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kumimoji="0" lang="en-US" sz="2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Forest Europe: </a:t>
            </a:r>
            <a:r>
              <a:rPr kumimoji="0" lang="en-US" sz="2000" b="0"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“Sustainable forest management means the stewardship and use of forests and forest lands in a way, and at a rate, that maintains their biodiversity, productivity, regeneration capacity, vitality and their potential to fulfil, now and in the future, relevant ecological, economic and social functions, at local, national, and global levels, and that does not cause damage to other ecosystems.”</a:t>
            </a:r>
            <a:endParaRPr kumimoji="0" lang="sv-SE" sz="2000" b="0"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77445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04B4D-3F08-F3A2-4C39-EA29ECC6EB56}"/>
            </a:ext>
          </a:extLst>
        </p:cNvPr>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0D94D94B-6638-7763-5933-70F97DB4172A}"/>
              </a:ext>
            </a:extLst>
          </p:cNvPr>
          <p:cNvSpPr>
            <a:spLocks noGrp="1"/>
          </p:cNvSpPr>
          <p:nvPr>
            <p:ph type="body" sz="quarter" idx="11"/>
          </p:nvPr>
        </p:nvSpPr>
        <p:spPr/>
        <p:txBody>
          <a:bodyPr/>
          <a:lstStyle/>
          <a:p>
            <a:endParaRPr lang="sv-SE" dirty="0"/>
          </a:p>
        </p:txBody>
      </p:sp>
      <p:sp>
        <p:nvSpPr>
          <p:cNvPr id="5" name="Platshållare för bild 4">
            <a:extLst>
              <a:ext uri="{FF2B5EF4-FFF2-40B4-BE49-F238E27FC236}">
                <a16:creationId xmlns:a16="http://schemas.microsoft.com/office/drawing/2014/main" id="{AE1A5F0B-451D-754B-3E1D-6BFB1AFDF8E8}"/>
              </a:ext>
            </a:extLst>
          </p:cNvPr>
          <p:cNvSpPr>
            <a:spLocks noGrp="1"/>
          </p:cNvSpPr>
          <p:nvPr>
            <p:ph type="pic" sz="quarter" idx="10"/>
          </p:nvPr>
        </p:nvSpPr>
        <p:spPr/>
        <p:txBody>
          <a:bodyPr/>
          <a:lstStyle/>
          <a:p>
            <a:endParaRPr lang="sv-SE"/>
          </a:p>
        </p:txBody>
      </p:sp>
      <p:pic>
        <p:nvPicPr>
          <p:cNvPr id="7" name="Bildobjekt 6">
            <a:extLst>
              <a:ext uri="{FF2B5EF4-FFF2-40B4-BE49-F238E27FC236}">
                <a16:creationId xmlns:a16="http://schemas.microsoft.com/office/drawing/2014/main" id="{69B5B4AA-CC6E-BDD0-FC69-47DD634EC627}"/>
              </a:ext>
            </a:extLst>
          </p:cNvPr>
          <p:cNvPicPr>
            <a:picLocks noChangeAspect="1"/>
          </p:cNvPicPr>
          <p:nvPr/>
        </p:nvPicPr>
        <p:blipFill>
          <a:blip r:embed="rId2"/>
          <a:stretch>
            <a:fillRect/>
          </a:stretch>
        </p:blipFill>
        <p:spPr>
          <a:xfrm>
            <a:off x="2157223" y="1753435"/>
            <a:ext cx="6649344" cy="4239151"/>
          </a:xfrm>
          <a:prstGeom prst="rect">
            <a:avLst/>
          </a:prstGeom>
        </p:spPr>
      </p:pic>
      <p:sp>
        <p:nvSpPr>
          <p:cNvPr id="9" name="Content Placeholder 2">
            <a:extLst>
              <a:ext uri="{FF2B5EF4-FFF2-40B4-BE49-F238E27FC236}">
                <a16:creationId xmlns:a16="http://schemas.microsoft.com/office/drawing/2014/main" id="{0392EA39-B614-96EC-C42A-8C759BE1FF47}"/>
              </a:ext>
            </a:extLst>
          </p:cNvPr>
          <p:cNvSpPr txBox="1">
            <a:spLocks/>
          </p:cNvSpPr>
          <p:nvPr/>
        </p:nvSpPr>
        <p:spPr>
          <a:xfrm>
            <a:off x="2025147" y="865414"/>
            <a:ext cx="6913496" cy="522516"/>
          </a:xfrm>
          <a:prstGeom prst="rect">
            <a:avLst/>
          </a:prstGeom>
        </p:spPr>
        <p:txBody>
          <a:bodyPr vert="horz" lIns="0" tIns="0" rIns="0" bIns="0" rtlCol="0" anchor="t">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kumimoji="0" lang="sv-SE" sz="4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Tre hållbarhetsdimensioner</a:t>
            </a:r>
            <a:endParaRPr kumimoji="0" lang="sv-SE" sz="4000" b="0"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p:txBody>
      </p:sp>
      <p:sp>
        <p:nvSpPr>
          <p:cNvPr id="2" name="Ellips 1">
            <a:extLst>
              <a:ext uri="{FF2B5EF4-FFF2-40B4-BE49-F238E27FC236}">
                <a16:creationId xmlns:a16="http://schemas.microsoft.com/office/drawing/2014/main" id="{B8E88731-04A3-6223-B67C-7B254872E97E}"/>
              </a:ext>
            </a:extLst>
          </p:cNvPr>
          <p:cNvSpPr/>
          <p:nvPr/>
        </p:nvSpPr>
        <p:spPr>
          <a:xfrm rot="19645087">
            <a:off x="6951716" y="2813759"/>
            <a:ext cx="1070244" cy="182900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a:ln>
                <a:noFill/>
              </a:ln>
              <a:solidFill>
                <a:srgbClr val="FFFFFF"/>
              </a:solidFill>
              <a:effectLst/>
              <a:uLnTx/>
              <a:uFillTx/>
              <a:latin typeface="Arial"/>
              <a:ea typeface="+mn-ea"/>
              <a:cs typeface="+mn-cs"/>
            </a:endParaRPr>
          </a:p>
        </p:txBody>
      </p:sp>
      <p:sp>
        <p:nvSpPr>
          <p:cNvPr id="6" name="Content Placeholder 2">
            <a:extLst>
              <a:ext uri="{FF2B5EF4-FFF2-40B4-BE49-F238E27FC236}">
                <a16:creationId xmlns:a16="http://schemas.microsoft.com/office/drawing/2014/main" id="{FA6F6843-F66C-A607-03C7-EB1E9055C197}"/>
              </a:ext>
            </a:extLst>
          </p:cNvPr>
          <p:cNvSpPr txBox="1">
            <a:spLocks/>
          </p:cNvSpPr>
          <p:nvPr/>
        </p:nvSpPr>
        <p:spPr>
          <a:xfrm>
            <a:off x="7343313" y="2195956"/>
            <a:ext cx="4147457" cy="363480"/>
          </a:xfrm>
          <a:prstGeom prst="rect">
            <a:avLst/>
          </a:prstGeom>
        </p:spPr>
        <p:txBody>
          <a:bodyPr vert="horz" lIns="0" tIns="0" rIns="0" bIns="0" rtlCol="0" anchor="t">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kumimoji="0" lang="sv-SE" sz="2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Certifieringar: FSC &amp; PEFC</a:t>
            </a:r>
            <a:endParaRPr kumimoji="0" lang="sv-SE"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pic>
        <p:nvPicPr>
          <p:cNvPr id="10" name="Bildobjekt 9">
            <a:extLst>
              <a:ext uri="{FF2B5EF4-FFF2-40B4-BE49-F238E27FC236}">
                <a16:creationId xmlns:a16="http://schemas.microsoft.com/office/drawing/2014/main" id="{BF9B2A61-9195-D63C-1F34-371D6CC3B4F8}"/>
              </a:ext>
            </a:extLst>
          </p:cNvPr>
          <p:cNvPicPr>
            <a:picLocks noChangeAspect="1"/>
          </p:cNvPicPr>
          <p:nvPr/>
        </p:nvPicPr>
        <p:blipFill>
          <a:blip r:embed="rId3"/>
          <a:stretch>
            <a:fillRect/>
          </a:stretch>
        </p:blipFill>
        <p:spPr>
          <a:xfrm>
            <a:off x="10241591" y="2669517"/>
            <a:ext cx="1027535" cy="1198791"/>
          </a:xfrm>
          <a:prstGeom prst="rect">
            <a:avLst/>
          </a:prstGeom>
          <a:ln w="3175">
            <a:solidFill>
              <a:schemeClr val="accent1"/>
            </a:solidFill>
          </a:ln>
        </p:spPr>
      </p:pic>
      <p:pic>
        <p:nvPicPr>
          <p:cNvPr id="12" name="Bildobjekt 11">
            <a:extLst>
              <a:ext uri="{FF2B5EF4-FFF2-40B4-BE49-F238E27FC236}">
                <a16:creationId xmlns:a16="http://schemas.microsoft.com/office/drawing/2014/main" id="{FF24AEED-723D-50EA-1B1D-916EB44FEDA2}"/>
              </a:ext>
            </a:extLst>
          </p:cNvPr>
          <p:cNvPicPr>
            <a:picLocks noChangeAspect="1"/>
          </p:cNvPicPr>
          <p:nvPr/>
        </p:nvPicPr>
        <p:blipFill>
          <a:blip r:embed="rId4"/>
          <a:stretch>
            <a:fillRect/>
          </a:stretch>
        </p:blipFill>
        <p:spPr>
          <a:xfrm>
            <a:off x="8983964" y="2669516"/>
            <a:ext cx="1080230" cy="1198791"/>
          </a:xfrm>
          <a:prstGeom prst="rect">
            <a:avLst/>
          </a:prstGeom>
        </p:spPr>
      </p:pic>
    </p:spTree>
    <p:extLst>
      <p:ext uri="{BB962C8B-B14F-4D97-AF65-F5344CB8AC3E}">
        <p14:creationId xmlns:p14="http://schemas.microsoft.com/office/powerpoint/2010/main" val="33632590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7685C-B2F9-45F8-4EBD-6B3E4EC32FE9}"/>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CABC9D6-FC5B-EA5F-EDB5-6F9F862D92EE}"/>
              </a:ext>
            </a:extLst>
          </p:cNvPr>
          <p:cNvSpPr txBox="1">
            <a:spLocks/>
          </p:cNvSpPr>
          <p:nvPr/>
        </p:nvSpPr>
        <p:spPr>
          <a:xfrm>
            <a:off x="1249540" y="590261"/>
            <a:ext cx="6913496" cy="1036865"/>
          </a:xfrm>
          <a:prstGeom prst="rect">
            <a:avLst/>
          </a:prstGeom>
        </p:spPr>
        <p:txBody>
          <a:bodyPr vert="horz" lIns="0" tIns="0" rIns="0" bIns="0" rtlCol="0" anchor="t">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kumimoji="0" lang="sv-SE" sz="32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Hur formulera operativa </a:t>
            </a:r>
            <a:br>
              <a:rPr kumimoji="0" lang="sv-SE" sz="32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br>
            <a:r>
              <a:rPr kumimoji="0" lang="sv-SE" sz="32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kriterier för hållbart </a:t>
            </a:r>
            <a:br>
              <a:rPr kumimoji="0" lang="sv-SE" sz="32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br>
            <a:r>
              <a:rPr kumimoji="0" lang="sv-SE" sz="32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skogsbruk?</a:t>
            </a:r>
            <a:endParaRPr kumimoji="0" lang="sv-SE" sz="3200" b="0"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p:txBody>
      </p:sp>
      <p:sp>
        <p:nvSpPr>
          <p:cNvPr id="12" name="Content Placeholder 2">
            <a:extLst>
              <a:ext uri="{FF2B5EF4-FFF2-40B4-BE49-F238E27FC236}">
                <a16:creationId xmlns:a16="http://schemas.microsoft.com/office/drawing/2014/main" id="{C87A33FA-45A6-4B84-CA9C-A2E8790FD71B}"/>
              </a:ext>
            </a:extLst>
          </p:cNvPr>
          <p:cNvSpPr txBox="1">
            <a:spLocks/>
          </p:cNvSpPr>
          <p:nvPr/>
        </p:nvSpPr>
        <p:spPr>
          <a:xfrm>
            <a:off x="1249540" y="2420797"/>
            <a:ext cx="4767539" cy="369535"/>
          </a:xfrm>
          <a:prstGeom prst="rect">
            <a:avLst/>
          </a:prstGeom>
        </p:spPr>
        <p:txBody>
          <a:bodyPr vert="horz" lIns="0" tIns="0" rIns="0" bIns="0" rtlCol="0" anchor="t">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kumimoji="0" lang="sv-SE" sz="2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Vilken biologisk mångfald är relevant?</a:t>
            </a:r>
          </a:p>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sv-SE" sz="1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sv-SE" sz="2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sv-SE" sz="2000" b="0"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p:txBody>
      </p:sp>
      <p:pic>
        <p:nvPicPr>
          <p:cNvPr id="13" name="Bildobjekt 12">
            <a:extLst>
              <a:ext uri="{FF2B5EF4-FFF2-40B4-BE49-F238E27FC236}">
                <a16:creationId xmlns:a16="http://schemas.microsoft.com/office/drawing/2014/main" id="{9387E16D-7858-43F5-CC92-BD4126B89E5B}"/>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6563369" y="0"/>
            <a:ext cx="2309958" cy="3361506"/>
          </a:xfrm>
          <a:prstGeom prst="rect">
            <a:avLst/>
          </a:prstGeom>
        </p:spPr>
      </p:pic>
      <p:pic>
        <p:nvPicPr>
          <p:cNvPr id="21" name="Bildobjekt 20">
            <a:extLst>
              <a:ext uri="{FF2B5EF4-FFF2-40B4-BE49-F238E27FC236}">
                <a16:creationId xmlns:a16="http://schemas.microsoft.com/office/drawing/2014/main" id="{3A65CEA8-9DFC-394B-4F90-73F652D2D823}"/>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8873327" y="0"/>
            <a:ext cx="2996293" cy="2790332"/>
          </a:xfrm>
          <a:prstGeom prst="rect">
            <a:avLst/>
          </a:prstGeom>
        </p:spPr>
      </p:pic>
      <p:pic>
        <p:nvPicPr>
          <p:cNvPr id="23" name="Bildobjekt 22">
            <a:extLst>
              <a:ext uri="{FF2B5EF4-FFF2-40B4-BE49-F238E27FC236}">
                <a16:creationId xmlns:a16="http://schemas.microsoft.com/office/drawing/2014/main" id="{D1CEC0FD-46E2-DB4D-E29A-6F1CA1AC2FF0}"/>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6563369" y="2677209"/>
            <a:ext cx="2798432" cy="2402117"/>
          </a:xfrm>
          <a:prstGeom prst="rect">
            <a:avLst/>
          </a:prstGeom>
        </p:spPr>
      </p:pic>
      <p:pic>
        <p:nvPicPr>
          <p:cNvPr id="17" name="Bildobjekt 16">
            <a:extLst>
              <a:ext uri="{FF2B5EF4-FFF2-40B4-BE49-F238E27FC236}">
                <a16:creationId xmlns:a16="http://schemas.microsoft.com/office/drawing/2014/main" id="{E1D44193-79D6-D089-4BB0-992B129B5266}"/>
              </a:ext>
            </a:extLst>
          </p:cNvPr>
          <p:cNvPicPr>
            <a:picLocks noChangeAspect="1"/>
          </p:cNvPicPr>
          <p:nvPr/>
        </p:nvPicPr>
        <p:blipFill>
          <a:blip r:embed="rId5"/>
          <a:stretch>
            <a:fillRect/>
          </a:stretch>
        </p:blipFill>
        <p:spPr>
          <a:xfrm rot="5400000">
            <a:off x="8554228" y="3542609"/>
            <a:ext cx="4122964" cy="2507819"/>
          </a:xfrm>
          <a:prstGeom prst="rect">
            <a:avLst/>
          </a:prstGeom>
        </p:spPr>
      </p:pic>
      <p:pic>
        <p:nvPicPr>
          <p:cNvPr id="19" name="Bildobjekt 18">
            <a:extLst>
              <a:ext uri="{FF2B5EF4-FFF2-40B4-BE49-F238E27FC236}">
                <a16:creationId xmlns:a16="http://schemas.microsoft.com/office/drawing/2014/main" id="{11CDF575-1141-2D28-6FC2-FBAB288DB3C2}"/>
              </a:ext>
            </a:extLst>
          </p:cNvPr>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6563369" y="5079326"/>
            <a:ext cx="3252727" cy="1778674"/>
          </a:xfrm>
          <a:prstGeom prst="rect">
            <a:avLst/>
          </a:prstGeom>
          <a:ln w="3175">
            <a:solidFill>
              <a:schemeClr val="tx1"/>
            </a:solidFill>
          </a:ln>
        </p:spPr>
      </p:pic>
      <p:sp>
        <p:nvSpPr>
          <p:cNvPr id="3" name="Content Placeholder 2">
            <a:extLst>
              <a:ext uri="{FF2B5EF4-FFF2-40B4-BE49-F238E27FC236}">
                <a16:creationId xmlns:a16="http://schemas.microsoft.com/office/drawing/2014/main" id="{BEEDBDDE-AC57-F5F5-560D-AF3324A0951D}"/>
              </a:ext>
            </a:extLst>
          </p:cNvPr>
          <p:cNvSpPr txBox="1">
            <a:spLocks/>
          </p:cNvSpPr>
          <p:nvPr/>
        </p:nvSpPr>
        <p:spPr>
          <a:xfrm>
            <a:off x="1249539" y="3124532"/>
            <a:ext cx="4767539" cy="369535"/>
          </a:xfrm>
          <a:prstGeom prst="rect">
            <a:avLst/>
          </a:prstGeom>
        </p:spPr>
        <p:txBody>
          <a:bodyPr vert="horz" lIns="0" tIns="0" rIns="0" bIns="0" rtlCol="0" anchor="t">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kumimoji="0" lang="sv-SE" sz="2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Hur mäta biologisk mångfald?</a:t>
            </a:r>
          </a:p>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sv-SE" sz="1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sv-SE" sz="2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sv-SE" sz="2000" b="0"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p:txBody>
      </p:sp>
      <p:sp>
        <p:nvSpPr>
          <p:cNvPr id="5" name="Content Placeholder 2">
            <a:extLst>
              <a:ext uri="{FF2B5EF4-FFF2-40B4-BE49-F238E27FC236}">
                <a16:creationId xmlns:a16="http://schemas.microsoft.com/office/drawing/2014/main" id="{5CB02F7C-8AC5-5B3D-006C-D1848758B3C3}"/>
              </a:ext>
            </a:extLst>
          </p:cNvPr>
          <p:cNvSpPr txBox="1">
            <a:spLocks/>
          </p:cNvSpPr>
          <p:nvPr/>
        </p:nvSpPr>
        <p:spPr>
          <a:xfrm>
            <a:off x="1249539" y="3879574"/>
            <a:ext cx="4767539" cy="376190"/>
          </a:xfrm>
          <a:prstGeom prst="rect">
            <a:avLst/>
          </a:prstGeom>
        </p:spPr>
        <p:txBody>
          <a:bodyPr vert="horz" lIns="0" tIns="0" rIns="0" bIns="0" rtlCol="0" anchor="t">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kumimoji="0" lang="sv-SE" sz="2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Vilken tidsskala?</a:t>
            </a:r>
          </a:p>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sv-SE" sz="1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sv-SE" sz="2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sv-SE" sz="2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sv-SE" sz="2000" b="0"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p:txBody>
      </p:sp>
      <p:sp>
        <p:nvSpPr>
          <p:cNvPr id="8" name="Content Placeholder 2">
            <a:extLst>
              <a:ext uri="{FF2B5EF4-FFF2-40B4-BE49-F238E27FC236}">
                <a16:creationId xmlns:a16="http://schemas.microsoft.com/office/drawing/2014/main" id="{99140D14-18D2-3A47-064B-7756B24EC9EF}"/>
              </a:ext>
            </a:extLst>
          </p:cNvPr>
          <p:cNvSpPr txBox="1">
            <a:spLocks/>
          </p:cNvSpPr>
          <p:nvPr/>
        </p:nvSpPr>
        <p:spPr>
          <a:xfrm>
            <a:off x="1249539" y="4605798"/>
            <a:ext cx="4767539" cy="473528"/>
          </a:xfrm>
          <a:prstGeom prst="rect">
            <a:avLst/>
          </a:prstGeom>
        </p:spPr>
        <p:txBody>
          <a:bodyPr vert="horz" lIns="0" tIns="0" rIns="0" bIns="0" rtlCol="0" anchor="t">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kumimoji="0" lang="sv-SE" sz="2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Vilken rumslig skala?</a:t>
            </a:r>
          </a:p>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sv-SE" sz="1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sv-SE" sz="2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sv-SE" sz="2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sv-SE" sz="2000" b="0"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p:txBody>
      </p:sp>
      <p:sp>
        <p:nvSpPr>
          <p:cNvPr id="10" name="Content Placeholder 2">
            <a:extLst>
              <a:ext uri="{FF2B5EF4-FFF2-40B4-BE49-F238E27FC236}">
                <a16:creationId xmlns:a16="http://schemas.microsoft.com/office/drawing/2014/main" id="{9ACAA7AF-668C-F990-B4D6-DCD75E6BDF1A}"/>
              </a:ext>
            </a:extLst>
          </p:cNvPr>
          <p:cNvSpPr txBox="1">
            <a:spLocks/>
          </p:cNvSpPr>
          <p:nvPr/>
        </p:nvSpPr>
        <p:spPr>
          <a:xfrm>
            <a:off x="1249539" y="5312994"/>
            <a:ext cx="4767539" cy="655669"/>
          </a:xfrm>
          <a:prstGeom prst="rect">
            <a:avLst/>
          </a:prstGeom>
        </p:spPr>
        <p:txBody>
          <a:bodyPr vert="horz" lIns="0" tIns="0" rIns="0" bIns="0" rtlCol="0" anchor="t">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kumimoji="0" lang="sv-SE" sz="2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rPr>
              <a:t>Vilka förändringar i biologisk mångfald ska ses som acceptabla?</a:t>
            </a:r>
          </a:p>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sv-SE" sz="2000" b="1"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sv-SE" sz="2000" b="0" i="0" u="none" strike="noStrike" kern="1200" cap="none" spc="0" normalizeH="0" baseline="0" noProof="0" dirty="0">
              <a:ln>
                <a:noFill/>
              </a:ln>
              <a:solidFill>
                <a:srgbClr val="0033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0992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P spid="5" grpId="0"/>
      <p:bldP spid="8"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1136" y="540048"/>
            <a:ext cx="8420100" cy="5328592"/>
          </a:xfrm>
        </p:spPr>
        <p:txBody>
          <a:bodyPr/>
          <a:lstStyle/>
          <a:p>
            <a:pPr marL="0" indent="0">
              <a:lnSpc>
                <a:spcPts val="2400"/>
              </a:lnSpc>
              <a:spcBef>
                <a:spcPts val="0"/>
              </a:spcBef>
              <a:buNone/>
            </a:pPr>
            <a:r>
              <a:rPr lang="en-US" sz="2000" b="1" dirty="0" err="1">
                <a:latin typeface="Arial" panose="020B0604020202020204" pitchFamily="34" charset="0"/>
                <a:cs typeface="Arial" panose="020B0604020202020204" pitchFamily="34" charset="0"/>
              </a:rPr>
              <a:t>Åtgärdsmål</a:t>
            </a:r>
            <a:r>
              <a:rPr lang="en-US" sz="2000" b="1" dirty="0">
                <a:latin typeface="Arial" panose="020B0604020202020204" pitchFamily="34" charset="0"/>
                <a:cs typeface="Arial" panose="020B0604020202020204" pitchFamily="34" charset="0"/>
              </a:rPr>
              <a:t> 11</a:t>
            </a:r>
            <a:r>
              <a:rPr lang="en-US" sz="2000" dirty="0">
                <a:latin typeface="Arial" panose="020B0604020202020204" pitchFamily="34" charset="0"/>
                <a:cs typeface="Arial" panose="020B0604020202020204" pitchFamily="34" charset="0"/>
              </a:rPr>
              <a:t>. </a:t>
            </a:r>
            <a:r>
              <a:rPr lang="sv-SE" sz="2000" dirty="0">
                <a:solidFill>
                  <a:schemeClr val="tx1"/>
                </a:solidFill>
                <a:latin typeface="Arial" panose="020B0604020202020204" pitchFamily="34" charset="0"/>
                <a:cs typeface="Arial" panose="020B0604020202020204" pitchFamily="34" charset="0"/>
              </a:rPr>
              <a:t>Att återställa, upprätthålla och öka naturens bidrag till människan, inklusive ekosystemfunktioner och ekosystemtjänster, till exempel reglering av luft, vatten och klimat, </a:t>
            </a:r>
            <a:r>
              <a:rPr lang="sv-SE" sz="2000" dirty="0" err="1">
                <a:solidFill>
                  <a:schemeClr val="tx1"/>
                </a:solidFill>
                <a:latin typeface="Arial" panose="020B0604020202020204" pitchFamily="34" charset="0"/>
                <a:cs typeface="Arial" panose="020B0604020202020204" pitchFamily="34" charset="0"/>
              </a:rPr>
              <a:t>jordhälsa</a:t>
            </a:r>
            <a:r>
              <a:rPr lang="sv-SE" sz="2000" dirty="0">
                <a:solidFill>
                  <a:schemeClr val="tx1"/>
                </a:solidFill>
                <a:latin typeface="Arial" panose="020B0604020202020204" pitchFamily="34" charset="0"/>
                <a:cs typeface="Arial" panose="020B0604020202020204" pitchFamily="34" charset="0"/>
              </a:rPr>
              <a:t>, pollinering och minskad sjukdomsrisk, samt skydd mot naturliga faror och naturkatastrofer, genom naturbaserade lösningar och/eller ekosystembaserade strategier till nytta för alla människor och naturen.</a:t>
            </a:r>
          </a:p>
          <a:p>
            <a:pPr marL="0" indent="0">
              <a:lnSpc>
                <a:spcPts val="2400"/>
              </a:lnSpc>
              <a:spcBef>
                <a:spcPts val="0"/>
              </a:spcBef>
              <a:buNone/>
            </a:pPr>
            <a:endParaRPr lang="en-US" sz="2000" b="1" dirty="0">
              <a:latin typeface="Arial" panose="020B0604020202020204" pitchFamily="34" charset="0"/>
              <a:cs typeface="Arial" panose="020B0604020202020204" pitchFamily="34" charset="0"/>
            </a:endParaRPr>
          </a:p>
          <a:p>
            <a:pPr marL="0" indent="0">
              <a:lnSpc>
                <a:spcPts val="2400"/>
              </a:lnSpc>
              <a:spcBef>
                <a:spcPts val="0"/>
              </a:spcBef>
              <a:buNone/>
            </a:pPr>
            <a:r>
              <a:rPr lang="en-US" sz="2000" dirty="0" err="1">
                <a:solidFill>
                  <a:srgbClr val="FF0000"/>
                </a:solidFill>
                <a:latin typeface="Arial" panose="020B0604020202020204" pitchFamily="34" charset="0"/>
                <a:cs typeface="Arial" panose="020B0604020202020204" pitchFamily="34" charset="0"/>
              </a:rPr>
              <a:t>Bevara</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och</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restaurera</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ekosystemtjänster</a:t>
            </a:r>
            <a:endParaRPr lang="en-US" sz="2000" dirty="0">
              <a:solidFill>
                <a:srgbClr val="FF0000"/>
              </a:solidFill>
              <a:latin typeface="Arial" panose="020B0604020202020204" pitchFamily="34" charset="0"/>
              <a:cs typeface="Arial" panose="020B0604020202020204" pitchFamily="34" charset="0"/>
            </a:endParaRPr>
          </a:p>
        </p:txBody>
      </p:sp>
      <p:sp>
        <p:nvSpPr>
          <p:cNvPr id="4" name="Date Placeholder 3"/>
          <p:cNvSpPr>
            <a:spLocks noGrp="1"/>
          </p:cNvSpPr>
          <p:nvPr>
            <p:ph type="dt" sz="half" idx="4294967295"/>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400" b="0" i="0" u="none" strike="noStrike" kern="1200" cap="none" spc="0" normalizeH="0" baseline="0" noProof="0">
                <a:ln>
                  <a:noFill/>
                </a:ln>
                <a:solidFill>
                  <a:srgbClr val="FFFFFF"/>
                </a:solidFill>
                <a:effectLst/>
                <a:uLnTx/>
                <a:uFillTx/>
                <a:latin typeface="Albertus Medium"/>
                <a:ea typeface="+mn-ea"/>
                <a:cs typeface="+mn-cs"/>
              </a:rPr>
              <a:t>CBM Torbjörn Ebenhard</a:t>
            </a:r>
            <a:endParaRPr kumimoji="0" lang="en-US" altLang="sv-SE" sz="1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pic>
        <p:nvPicPr>
          <p:cNvPr id="4098" name="Picture 2" descr="What are Ecosystem Services? – Earthwise Awar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612467" y="1335617"/>
            <a:ext cx="5522383" cy="552238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1136" y="3545978"/>
            <a:ext cx="2709172" cy="2817342"/>
          </a:xfrm>
          <a:prstGeom prst="rect">
            <a:avLst/>
          </a:prstGeom>
        </p:spPr>
      </p:pic>
    </p:spTree>
    <p:extLst>
      <p:ext uri="{BB962C8B-B14F-4D97-AF65-F5344CB8AC3E}">
        <p14:creationId xmlns:p14="http://schemas.microsoft.com/office/powerpoint/2010/main" val="5513238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4918" y="395656"/>
            <a:ext cx="5150131" cy="3960440"/>
          </a:xfrm>
        </p:spPr>
        <p:txBody>
          <a:bodyPr/>
          <a:lstStyle/>
          <a:p>
            <a:pPr marL="0" indent="0">
              <a:lnSpc>
                <a:spcPts val="2400"/>
              </a:lnSpc>
              <a:spcBef>
                <a:spcPts val="0"/>
              </a:spcBef>
              <a:buNone/>
            </a:pPr>
            <a:r>
              <a:rPr lang="en-US" sz="2000" b="1" dirty="0" err="1">
                <a:latin typeface="Arial" panose="020B0604020202020204" pitchFamily="34" charset="0"/>
                <a:cs typeface="Arial" panose="020B0604020202020204" pitchFamily="34" charset="0"/>
              </a:rPr>
              <a:t>Åtgärdsmål</a:t>
            </a:r>
            <a:r>
              <a:rPr lang="en-US" sz="2000" b="1" dirty="0">
                <a:latin typeface="Arial" panose="020B0604020202020204" pitchFamily="34" charset="0"/>
                <a:cs typeface="Arial" panose="020B0604020202020204" pitchFamily="34" charset="0"/>
              </a:rPr>
              <a:t> 14</a:t>
            </a:r>
            <a:r>
              <a:rPr lang="en-US" sz="2000" dirty="0">
                <a:latin typeface="Arial" panose="020B0604020202020204" pitchFamily="34" charset="0"/>
                <a:cs typeface="Arial" panose="020B0604020202020204" pitchFamily="34" charset="0"/>
              </a:rPr>
              <a:t>. </a:t>
            </a:r>
            <a:r>
              <a:rPr lang="sv-SE" sz="2000" dirty="0">
                <a:latin typeface="Arial" panose="020B0604020202020204" pitchFamily="34" charset="0"/>
                <a:cs typeface="Arial" panose="020B0604020202020204" pitchFamily="34" charset="0"/>
              </a:rPr>
              <a:t>Att säkerställa att den biologiska mångfalden och dess många olika värden fullt ut integreras i politik, regelverk, planerings- och utvecklings-processer, strategier för </a:t>
            </a:r>
            <a:r>
              <a:rPr lang="sv-SE" sz="2000" dirty="0" err="1">
                <a:latin typeface="Arial" panose="020B0604020202020204" pitchFamily="34" charset="0"/>
                <a:cs typeface="Arial" panose="020B0604020202020204" pitchFamily="34" charset="0"/>
              </a:rPr>
              <a:t>fattigdoms-bekämpning</a:t>
            </a:r>
            <a:r>
              <a:rPr lang="sv-SE" sz="2000" dirty="0">
                <a:latin typeface="Arial" panose="020B0604020202020204" pitchFamily="34" charset="0"/>
                <a:cs typeface="Arial" panose="020B0604020202020204" pitchFamily="34" charset="0"/>
              </a:rPr>
              <a:t>, strategiska miljöbedömningar, miljökonsekvensbedömningar och, på lämpligt sätt, nationalräkenskaper, inom och mellan alla förvaltningsnivåer och mellan alla sektorer, särskilt de som har en betydande inverkan på den biologiska mångfalden, genom att successivt anpassa alla relevanta offentliga och privata aktiviteter, skattemässiga och finansiella flöden till målen och åtgärdsmålen i detta ramverk.</a:t>
            </a:r>
          </a:p>
          <a:p>
            <a:pPr marL="0" indent="0">
              <a:lnSpc>
                <a:spcPts val="2400"/>
              </a:lnSpc>
              <a:spcBef>
                <a:spcPts val="0"/>
              </a:spcBef>
              <a:buNone/>
            </a:pPr>
            <a:endParaRPr lang="en-US" sz="2000" dirty="0">
              <a:latin typeface="Arial" panose="020B0604020202020204" pitchFamily="34" charset="0"/>
              <a:cs typeface="Arial" panose="020B0604020202020204" pitchFamily="34" charset="0"/>
            </a:endParaRPr>
          </a:p>
          <a:p>
            <a:pPr marL="0" indent="0">
              <a:lnSpc>
                <a:spcPts val="2400"/>
              </a:lnSpc>
              <a:spcBef>
                <a:spcPts val="0"/>
              </a:spcBef>
              <a:buNone/>
            </a:pPr>
            <a:r>
              <a:rPr lang="sv-SE" sz="2000" dirty="0">
                <a:solidFill>
                  <a:srgbClr val="FF0000"/>
                </a:solidFill>
                <a:latin typeface="Arial" panose="020B0604020202020204" pitchFamily="34" charset="0"/>
                <a:cs typeface="Arial" panose="020B0604020202020204" pitchFamily="34" charset="0"/>
              </a:rPr>
              <a:t>Biologisk mångfald beaktas i alla delar av samhällets styrning</a:t>
            </a:r>
          </a:p>
        </p:txBody>
      </p:sp>
      <p:sp>
        <p:nvSpPr>
          <p:cNvPr id="4" name="Date Placeholder 3"/>
          <p:cNvSpPr>
            <a:spLocks noGrp="1"/>
          </p:cNvSpPr>
          <p:nvPr>
            <p:ph type="dt" sz="half" idx="4294967295"/>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400" b="0" i="0" u="none" strike="noStrike" kern="1200" cap="none" spc="0" normalizeH="0" baseline="0" noProof="0" dirty="0">
                <a:ln>
                  <a:noFill/>
                </a:ln>
                <a:solidFill>
                  <a:srgbClr val="FFFFFF"/>
                </a:solidFill>
                <a:effectLst/>
                <a:uLnTx/>
                <a:uFillTx/>
                <a:latin typeface="Albertus Medium"/>
                <a:ea typeface="+mn-ea"/>
                <a:cs typeface="+mn-cs"/>
              </a:rPr>
              <a:t>CBM Torbjörn Ebenhard</a:t>
            </a:r>
            <a:endParaRPr kumimoji="0" lang="en-US" altLang="sv-SE" sz="1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pic>
        <p:nvPicPr>
          <p:cNvPr id="5124" name="Picture 4" descr="https://msp4bio.eu/wp-content/uploads/2024/03/2bddabf1-a923-452f-be2c-732a1600cd66.jpe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901268" y="0"/>
            <a:ext cx="6290732" cy="629073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437423" y="4160108"/>
            <a:ext cx="2737143" cy="2603157"/>
          </a:xfrm>
          <a:prstGeom prst="rect">
            <a:avLst/>
          </a:prstGeom>
        </p:spPr>
      </p:pic>
    </p:spTree>
    <p:extLst>
      <p:ext uri="{BB962C8B-B14F-4D97-AF65-F5344CB8AC3E}">
        <p14:creationId xmlns:p14="http://schemas.microsoft.com/office/powerpoint/2010/main" val="34060012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645" y="633099"/>
            <a:ext cx="5840288" cy="4692435"/>
          </a:xfrm>
        </p:spPr>
        <p:txBody>
          <a:bodyPr/>
          <a:lstStyle/>
          <a:p>
            <a:pPr marL="0" indent="0">
              <a:lnSpc>
                <a:spcPts val="2400"/>
              </a:lnSpc>
              <a:spcBef>
                <a:spcPts val="0"/>
              </a:spcBef>
              <a:buNone/>
            </a:pPr>
            <a:r>
              <a:rPr lang="en-US" sz="2000" b="1" dirty="0" err="1">
                <a:latin typeface="Arial" panose="020B0604020202020204" pitchFamily="34" charset="0"/>
                <a:cs typeface="Arial" panose="020B0604020202020204" pitchFamily="34" charset="0"/>
              </a:rPr>
              <a:t>Åtgärdsmål</a:t>
            </a:r>
            <a:r>
              <a:rPr lang="en-US" sz="2000" b="1" dirty="0">
                <a:latin typeface="Arial" panose="020B0604020202020204" pitchFamily="34" charset="0"/>
                <a:cs typeface="Arial" panose="020B0604020202020204" pitchFamily="34" charset="0"/>
              </a:rPr>
              <a:t> 16</a:t>
            </a:r>
            <a:r>
              <a:rPr lang="en-US" sz="2000" dirty="0">
                <a:latin typeface="Arial" panose="020B0604020202020204" pitchFamily="34" charset="0"/>
                <a:cs typeface="Arial" panose="020B0604020202020204" pitchFamily="34" charset="0"/>
              </a:rPr>
              <a:t>. </a:t>
            </a:r>
            <a:r>
              <a:rPr lang="sv-SE" sz="2000" dirty="0">
                <a:latin typeface="Arial" panose="020B0604020202020204" pitchFamily="34" charset="0"/>
                <a:cs typeface="Arial" panose="020B0604020202020204" pitchFamily="34" charset="0"/>
              </a:rPr>
              <a:t>Att säkerställa att människor uppmuntras och ges förutsättningar att göra hållbara konsumtionsval, bland annat genom att inrätta stödjande politiska, lagstiftningsmässiga eller regelverksmässiga ramar, förbättra utbildningen och tillgången till relevant och korrekt information och till alternativ, och senast 2030 på ett rättvist sätt ha minskat det globala fotavtrycket från konsumtion, bland annat genom att halvera det globala matsvinnet, i betydande grad minska överkonsumtionen och väsentligt minska avfallsproduktionen, så att alla människor kan leva i harmoni med Moder Jord.</a:t>
            </a:r>
          </a:p>
          <a:p>
            <a:pPr marL="0" indent="0">
              <a:lnSpc>
                <a:spcPts val="2400"/>
              </a:lnSpc>
              <a:spcBef>
                <a:spcPts val="0"/>
              </a:spcBef>
              <a:buNone/>
            </a:pPr>
            <a:endParaRPr lang="en-US" sz="2000" dirty="0">
              <a:solidFill>
                <a:schemeClr val="tx1"/>
              </a:solidFill>
              <a:latin typeface="Arial" panose="020B0604020202020204" pitchFamily="34" charset="0"/>
              <a:cs typeface="Arial" panose="020B0604020202020204" pitchFamily="34" charset="0"/>
            </a:endParaRPr>
          </a:p>
          <a:p>
            <a:pPr marL="0" indent="0">
              <a:lnSpc>
                <a:spcPts val="2400"/>
              </a:lnSpc>
              <a:spcBef>
                <a:spcPts val="0"/>
              </a:spcBef>
              <a:buNone/>
            </a:pPr>
            <a:r>
              <a:rPr lang="sv-SE" sz="2000" dirty="0">
                <a:solidFill>
                  <a:srgbClr val="FF0000"/>
                </a:solidFill>
                <a:latin typeface="Arial" panose="020B0604020202020204" pitchFamily="34" charset="0"/>
                <a:cs typeface="Arial" panose="020B0604020202020204" pitchFamily="34" charset="0"/>
              </a:rPr>
              <a:t>Allmänheten gör hållbara konsumtionsval</a:t>
            </a:r>
          </a:p>
          <a:p>
            <a:pPr marL="0" indent="0">
              <a:lnSpc>
                <a:spcPts val="2400"/>
              </a:lnSpc>
              <a:spcBef>
                <a:spcPts val="0"/>
              </a:spcBef>
              <a:buNone/>
            </a:pPr>
            <a:r>
              <a:rPr lang="sv-SE" sz="2000" dirty="0">
                <a:solidFill>
                  <a:srgbClr val="FF0000"/>
                </a:solidFill>
                <a:latin typeface="Arial" panose="020B0604020202020204" pitchFamily="34" charset="0"/>
                <a:cs typeface="Arial" panose="020B0604020202020204" pitchFamily="34" charset="0"/>
              </a:rPr>
              <a:t>Minska det globala fotavtrycket </a:t>
            </a:r>
            <a:br>
              <a:rPr lang="sv-SE" sz="2000" dirty="0">
                <a:solidFill>
                  <a:srgbClr val="FF0000"/>
                </a:solidFill>
                <a:latin typeface="Arial" panose="020B0604020202020204" pitchFamily="34" charset="0"/>
                <a:cs typeface="Arial" panose="020B0604020202020204" pitchFamily="34" charset="0"/>
              </a:rPr>
            </a:br>
            <a:r>
              <a:rPr lang="sv-SE" sz="2000" dirty="0">
                <a:solidFill>
                  <a:srgbClr val="FF0000"/>
                </a:solidFill>
                <a:latin typeface="Arial" panose="020B0604020202020204" pitchFamily="34" charset="0"/>
                <a:cs typeface="Arial" panose="020B0604020202020204" pitchFamily="34" charset="0"/>
              </a:rPr>
              <a:t>från konsumtion</a:t>
            </a:r>
          </a:p>
          <a:p>
            <a:pPr marL="0" indent="0">
              <a:lnSpc>
                <a:spcPts val="2400"/>
              </a:lnSpc>
              <a:spcBef>
                <a:spcPts val="0"/>
              </a:spcBef>
              <a:buNone/>
            </a:pPr>
            <a:r>
              <a:rPr lang="sv-SE" sz="2000" dirty="0">
                <a:solidFill>
                  <a:srgbClr val="FF0000"/>
                </a:solidFill>
                <a:latin typeface="Arial" panose="020B0604020202020204" pitchFamily="34" charset="0"/>
                <a:cs typeface="Arial" panose="020B0604020202020204" pitchFamily="34" charset="0"/>
              </a:rPr>
              <a:t>Halvera matsvinnet</a:t>
            </a:r>
          </a:p>
        </p:txBody>
      </p:sp>
      <p:sp>
        <p:nvSpPr>
          <p:cNvPr id="4" name="Date Placeholder 3"/>
          <p:cNvSpPr>
            <a:spLocks noGrp="1"/>
          </p:cNvSpPr>
          <p:nvPr>
            <p:ph type="dt" sz="half" idx="4294967295"/>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400" b="0" i="0" u="none" strike="noStrike" kern="1200" cap="none" spc="0" normalizeH="0" baseline="0" noProof="0" dirty="0">
                <a:ln>
                  <a:noFill/>
                </a:ln>
                <a:solidFill>
                  <a:srgbClr val="FFFFFF"/>
                </a:solidFill>
                <a:effectLst/>
                <a:uLnTx/>
                <a:uFillTx/>
                <a:latin typeface="Albertus Medium"/>
                <a:ea typeface="+mn-ea"/>
                <a:cs typeface="+mn-cs"/>
              </a:rPr>
              <a:t>CBM Torbjörn Ebenhard</a:t>
            </a:r>
            <a:endParaRPr kumimoji="0" lang="en-US" altLang="sv-SE" sz="1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pic>
        <p:nvPicPr>
          <p:cNvPr id="7170" name="Picture 2" descr="Sustainable Consumption in Everyday Personal Life. Color Concept Poster.  Outline Illustration Stock Vector - Illustration of banner, isolated:  172061426"/>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008112" y="412463"/>
            <a:ext cx="4871061" cy="461784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91654" y="4214362"/>
            <a:ext cx="2339546" cy="2643638"/>
          </a:xfrm>
          <a:prstGeom prst="rect">
            <a:avLst/>
          </a:prstGeom>
        </p:spPr>
      </p:pic>
    </p:spTree>
    <p:extLst>
      <p:ext uri="{BB962C8B-B14F-4D97-AF65-F5344CB8AC3E}">
        <p14:creationId xmlns:p14="http://schemas.microsoft.com/office/powerpoint/2010/main" val="27368303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69645" y="734698"/>
            <a:ext cx="9145016" cy="5976664"/>
          </a:xfrm>
        </p:spPr>
        <p:txBody>
          <a:bodyPr/>
          <a:lstStyle/>
          <a:p>
            <a:pPr marL="0" indent="0">
              <a:lnSpc>
                <a:spcPts val="2400"/>
              </a:lnSpc>
              <a:spcBef>
                <a:spcPts val="0"/>
              </a:spcBef>
              <a:buNone/>
            </a:pPr>
            <a:r>
              <a:rPr lang="en-US" sz="2000" b="1" dirty="0" err="1">
                <a:latin typeface="Arial" panose="020B0604020202020204" pitchFamily="34" charset="0"/>
                <a:cs typeface="Arial" panose="020B0604020202020204" pitchFamily="34" charset="0"/>
              </a:rPr>
              <a:t>Åtgärdsmål</a:t>
            </a:r>
            <a:r>
              <a:rPr lang="en-US" sz="2000" b="1" dirty="0">
                <a:latin typeface="Arial" panose="020B0604020202020204" pitchFamily="34" charset="0"/>
                <a:cs typeface="Arial" panose="020B0604020202020204" pitchFamily="34" charset="0"/>
              </a:rPr>
              <a:t> 18</a:t>
            </a:r>
            <a:r>
              <a:rPr lang="en-US" sz="2000" dirty="0">
                <a:latin typeface="Arial" panose="020B0604020202020204" pitchFamily="34" charset="0"/>
                <a:cs typeface="Arial" panose="020B0604020202020204" pitchFamily="34" charset="0"/>
              </a:rPr>
              <a:t>. </a:t>
            </a:r>
            <a:r>
              <a:rPr lang="sv-SE" sz="2000" dirty="0">
                <a:solidFill>
                  <a:schemeClr val="tx1"/>
                </a:solidFill>
                <a:latin typeface="Arial" panose="020B0604020202020204" pitchFamily="34" charset="0"/>
                <a:cs typeface="Arial" panose="020B0604020202020204" pitchFamily="34" charset="0"/>
              </a:rPr>
              <a:t>Att senast 2025 ha identifierat, och på ett proportionerligt, rimligt, verkningsfullt och rättvist sätt eliminera, fasa ut eller reformera incitament, inklusive subventioner, som är skadliga för den biologiska mångfalden, och väsentligt och successivt minska dem med minst 500 miljarder amerikanska dollar per år fram till och med 2030, med de skadligaste incitamenten först, och utöka de positiva incitamenten för bevarande och hållbart nyttjande av biologisk mångfald.</a:t>
            </a:r>
          </a:p>
          <a:p>
            <a:pPr marL="0" indent="0">
              <a:lnSpc>
                <a:spcPts val="2400"/>
              </a:lnSpc>
              <a:spcBef>
                <a:spcPts val="0"/>
              </a:spcBef>
              <a:buNone/>
            </a:pPr>
            <a:endParaRPr lang="en-US" sz="2000" dirty="0">
              <a:latin typeface="Arial" panose="020B0604020202020204" pitchFamily="34" charset="0"/>
              <a:cs typeface="Arial" panose="020B0604020202020204" pitchFamily="34" charset="0"/>
            </a:endParaRPr>
          </a:p>
          <a:p>
            <a:pPr marL="0" indent="0">
              <a:lnSpc>
                <a:spcPts val="2400"/>
              </a:lnSpc>
              <a:spcBef>
                <a:spcPts val="0"/>
              </a:spcBef>
              <a:buNone/>
            </a:pPr>
            <a:r>
              <a:rPr lang="sv-SE" sz="2000" dirty="0">
                <a:solidFill>
                  <a:srgbClr val="FF0000"/>
                </a:solidFill>
                <a:latin typeface="Arial" panose="020B0604020202020204" pitchFamily="34" charset="0"/>
                <a:cs typeface="Arial" panose="020B0604020202020204" pitchFamily="34" charset="0"/>
              </a:rPr>
              <a:t>Eliminera eller reformera styrmedel som skadar biologisk mångfald</a:t>
            </a:r>
          </a:p>
          <a:p>
            <a:pPr marL="0" indent="0">
              <a:buNone/>
            </a:pPr>
            <a:endParaRPr lang="en-US" sz="2000" dirty="0"/>
          </a:p>
        </p:txBody>
      </p:sp>
      <p:sp>
        <p:nvSpPr>
          <p:cNvPr id="4" name="Date Placeholder 3"/>
          <p:cNvSpPr>
            <a:spLocks noGrp="1"/>
          </p:cNvSpPr>
          <p:nvPr>
            <p:ph type="dt" sz="half" idx="4294967295"/>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400" b="0" i="0" u="none" strike="noStrike" kern="1200" cap="none" spc="0" normalizeH="0" baseline="0" noProof="0" dirty="0">
                <a:ln>
                  <a:noFill/>
                </a:ln>
                <a:solidFill>
                  <a:srgbClr val="FFFFFF"/>
                </a:solidFill>
                <a:effectLst/>
                <a:uLnTx/>
                <a:uFillTx/>
                <a:latin typeface="Albertus Medium"/>
                <a:ea typeface="+mn-ea"/>
                <a:cs typeface="+mn-cs"/>
              </a:rPr>
              <a:t>CBM Torbjörn Ebenhard</a:t>
            </a:r>
            <a:endParaRPr kumimoji="0" lang="en-US" altLang="sv-SE" sz="1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pic>
        <p:nvPicPr>
          <p:cNvPr id="9218" name="Picture 2" descr="How Offshore Drilling Works | HowStuffWorks"/>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82662" y="3868113"/>
            <a:ext cx="4908955" cy="2761287"/>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Fisheries and Mariculture | OSPAR Commission"/>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691617" y="3865948"/>
            <a:ext cx="4123044" cy="276345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6836" y="3655372"/>
            <a:ext cx="2388974" cy="2974028"/>
          </a:xfrm>
          <a:prstGeom prst="rect">
            <a:avLst/>
          </a:prstGeom>
        </p:spPr>
      </p:pic>
    </p:spTree>
    <p:extLst>
      <p:ext uri="{BB962C8B-B14F-4D97-AF65-F5344CB8AC3E}">
        <p14:creationId xmlns:p14="http://schemas.microsoft.com/office/powerpoint/2010/main" val="34280802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endParaRPr lang="sv-SE"/>
          </a:p>
        </p:txBody>
      </p:sp>
      <p:sp>
        <p:nvSpPr>
          <p:cNvPr id="4" name="Picture Placeholder 3"/>
          <p:cNvSpPr>
            <a:spLocks noGrp="1"/>
          </p:cNvSpPr>
          <p:nvPr>
            <p:ph type="pic" sz="quarter" idx="10"/>
          </p:nvPr>
        </p:nvSpPr>
        <p:spPr/>
        <p:txBody>
          <a:bodyPr/>
          <a:lstStyle/>
          <a:p>
            <a:endParaRPr lang="sv-SE"/>
          </a:p>
        </p:txBody>
      </p:sp>
      <p:sp>
        <p:nvSpPr>
          <p:cNvPr id="9" name="Platshållare för datum 1"/>
          <p:cNvSpPr>
            <a:spLocks noGrp="1"/>
          </p:cNvSpPr>
          <p:nvPr>
            <p:ph type="dt" sz="quarter" idx="4294967295"/>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400" b="0" i="0" u="none" strike="noStrike" kern="1200" cap="none" spc="0" normalizeH="0" baseline="0" noProof="0">
                <a:ln>
                  <a:noFill/>
                </a:ln>
                <a:solidFill>
                  <a:srgbClr val="FFFFFF"/>
                </a:solidFill>
                <a:effectLst/>
                <a:uLnTx/>
                <a:uFillTx/>
                <a:latin typeface="Albertus Medium"/>
                <a:ea typeface="+mn-ea"/>
                <a:cs typeface="+mn-cs"/>
              </a:rPr>
              <a:t>CBM Torbjörn Ebenhard</a:t>
            </a:r>
            <a:endParaRPr kumimoji="0" lang="en-US" altLang="sv-SE" sz="1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9459" name="Text Box 7"/>
          <p:cNvSpPr txBox="1">
            <a:spLocks noChangeArrowheads="1"/>
          </p:cNvSpPr>
          <p:nvPr/>
        </p:nvSpPr>
        <p:spPr bwMode="auto">
          <a:xfrm>
            <a:off x="898456" y="424253"/>
            <a:ext cx="4977308" cy="5478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2800">
                <a:solidFill>
                  <a:srgbClr val="003300"/>
                </a:solidFill>
                <a:latin typeface="Albertus Medium" pitchFamily="34" charset="0"/>
              </a:defRPr>
            </a:lvl1pPr>
            <a:lvl2pPr marL="742950" indent="-285750">
              <a:spcBef>
                <a:spcPct val="20000"/>
              </a:spcBef>
              <a:buChar char="–"/>
              <a:defRPr sz="2400">
                <a:solidFill>
                  <a:srgbClr val="003300"/>
                </a:solidFill>
                <a:latin typeface="Albertus Medium" pitchFamily="34" charset="0"/>
              </a:defRPr>
            </a:lvl2pPr>
            <a:lvl3pPr marL="1143000" indent="-228600">
              <a:spcBef>
                <a:spcPct val="20000"/>
              </a:spcBef>
              <a:buChar char="•"/>
              <a:defRPr sz="2000">
                <a:solidFill>
                  <a:srgbClr val="003300"/>
                </a:solidFill>
                <a:latin typeface="Albertus Medium" pitchFamily="34" charset="0"/>
              </a:defRPr>
            </a:lvl3pPr>
            <a:lvl4pPr marL="1600200" indent="-228600">
              <a:spcBef>
                <a:spcPct val="20000"/>
              </a:spcBef>
              <a:buChar char="–"/>
              <a:defRPr>
                <a:solidFill>
                  <a:srgbClr val="003300"/>
                </a:solidFill>
                <a:latin typeface="Albertus Medium" pitchFamily="34" charset="0"/>
              </a:defRPr>
            </a:lvl4pPr>
            <a:lvl5pPr marL="2057400" indent="-228600">
              <a:spcBef>
                <a:spcPct val="20000"/>
              </a:spcBef>
              <a:buChar char="»"/>
              <a:defRPr sz="1600">
                <a:solidFill>
                  <a:srgbClr val="003300"/>
                </a:solidFill>
                <a:latin typeface="Albertus Medium" pitchFamily="34" charset="0"/>
              </a:defRPr>
            </a:lvl5pPr>
            <a:lvl6pPr marL="2514600" indent="-228600" eaLnBrk="0" fontAlgn="base" hangingPunct="0">
              <a:spcBef>
                <a:spcPct val="20000"/>
              </a:spcBef>
              <a:spcAft>
                <a:spcPct val="0"/>
              </a:spcAft>
              <a:buChar char="»"/>
              <a:defRPr sz="1600">
                <a:solidFill>
                  <a:srgbClr val="003300"/>
                </a:solidFill>
                <a:latin typeface="Albertus Medium" pitchFamily="34" charset="0"/>
              </a:defRPr>
            </a:lvl6pPr>
            <a:lvl7pPr marL="2971800" indent="-228600" eaLnBrk="0" fontAlgn="base" hangingPunct="0">
              <a:spcBef>
                <a:spcPct val="20000"/>
              </a:spcBef>
              <a:spcAft>
                <a:spcPct val="0"/>
              </a:spcAft>
              <a:buChar char="»"/>
              <a:defRPr sz="1600">
                <a:solidFill>
                  <a:srgbClr val="003300"/>
                </a:solidFill>
                <a:latin typeface="Albertus Medium" pitchFamily="34" charset="0"/>
              </a:defRPr>
            </a:lvl7pPr>
            <a:lvl8pPr marL="3429000" indent="-228600" eaLnBrk="0" fontAlgn="base" hangingPunct="0">
              <a:spcBef>
                <a:spcPct val="20000"/>
              </a:spcBef>
              <a:spcAft>
                <a:spcPct val="0"/>
              </a:spcAft>
              <a:buChar char="»"/>
              <a:defRPr sz="1600">
                <a:solidFill>
                  <a:srgbClr val="003300"/>
                </a:solidFill>
                <a:latin typeface="Albertus Medium" pitchFamily="34" charset="0"/>
              </a:defRPr>
            </a:lvl8pPr>
            <a:lvl9pPr marL="3886200" indent="-228600" eaLnBrk="0" fontAlgn="base" hangingPunct="0">
              <a:spcBef>
                <a:spcPct val="20000"/>
              </a:spcBef>
              <a:spcAft>
                <a:spcPct val="0"/>
              </a:spcAft>
              <a:buChar char="»"/>
              <a:defRPr sz="1600">
                <a:solidFill>
                  <a:srgbClr val="003300"/>
                </a:solidFill>
                <a:latin typeface="Albertus Medium"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sv-SE" sz="2000" b="0" i="0" u="none" strike="noStrike" kern="1200" cap="none" spc="0" normalizeH="0" baseline="0" noProof="0" dirty="0" err="1">
                <a:ln>
                  <a:noFill/>
                </a:ln>
                <a:solidFill>
                  <a:srgbClr val="C00000"/>
                </a:solidFill>
                <a:effectLst/>
                <a:uLnTx/>
                <a:uFillTx/>
                <a:latin typeface="Arial" panose="020B0604020202020204" pitchFamily="34" charset="0"/>
                <a:ea typeface="+mn-ea"/>
                <a:cs typeface="+mn-cs"/>
              </a:rPr>
              <a:t>Nationellt</a:t>
            </a:r>
            <a:r>
              <a:rPr kumimoji="0" lang="en-GB" altLang="sv-SE" sz="2000" b="0"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 </a:t>
            </a:r>
            <a:r>
              <a:rPr kumimoji="0" lang="en-GB" altLang="sv-SE" sz="2000" b="0" i="0" u="none" strike="noStrike" kern="1200" cap="none" spc="0" normalizeH="0" baseline="0" noProof="0" dirty="0" err="1">
                <a:ln>
                  <a:noFill/>
                </a:ln>
                <a:solidFill>
                  <a:srgbClr val="C00000"/>
                </a:solidFill>
                <a:effectLst/>
                <a:uLnTx/>
                <a:uFillTx/>
                <a:latin typeface="Arial" panose="020B0604020202020204" pitchFamily="34" charset="0"/>
                <a:ea typeface="+mn-ea"/>
                <a:cs typeface="+mn-cs"/>
              </a:rPr>
              <a:t>genomförande</a:t>
            </a:r>
            <a:r>
              <a:rPr kumimoji="0" lang="en-GB" altLang="sv-SE" sz="2000" b="0"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 </a:t>
            </a:r>
            <a:r>
              <a:rPr kumimoji="0" lang="en-GB" altLang="sv-SE" sz="2000" b="0" i="0" u="none" strike="noStrike" kern="1200" cap="none" spc="0" normalizeH="0" baseline="0" noProof="0" dirty="0" err="1">
                <a:ln>
                  <a:noFill/>
                </a:ln>
                <a:solidFill>
                  <a:srgbClr val="C00000"/>
                </a:solidFill>
                <a:effectLst/>
                <a:uLnTx/>
                <a:uFillTx/>
                <a:latin typeface="Arial" panose="020B0604020202020204" pitchFamily="34" charset="0"/>
                <a:ea typeface="+mn-ea"/>
                <a:cs typeface="+mn-cs"/>
              </a:rPr>
              <a:t>av</a:t>
            </a:r>
            <a:r>
              <a:rPr kumimoji="0" lang="en-GB" altLang="sv-SE" sz="2000" b="0"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 </a:t>
            </a:r>
            <a:r>
              <a:rPr kumimoji="0" lang="en-GB" altLang="sv-SE" sz="2000" b="0" i="0" u="none" strike="noStrike" kern="1200" cap="none" spc="0" normalizeH="0" baseline="0" noProof="0" dirty="0" err="1">
                <a:ln>
                  <a:noFill/>
                </a:ln>
                <a:solidFill>
                  <a:srgbClr val="C00000"/>
                </a:solidFill>
                <a:effectLst/>
                <a:uLnTx/>
                <a:uFillTx/>
                <a:latin typeface="Arial" panose="020B0604020202020204" pitchFamily="34" charset="0"/>
                <a:ea typeface="+mn-ea"/>
                <a:cs typeface="+mn-cs"/>
              </a:rPr>
              <a:t>ramverket</a:t>
            </a:r>
            <a:endParaRPr kumimoji="0" lang="en-GB" altLang="sv-SE" sz="2000" b="0" i="0" u="none" strike="noStrike" kern="1200" cap="none" spc="0" normalizeH="0" baseline="0" noProof="0" dirty="0">
              <a:ln>
                <a:noFill/>
              </a:ln>
              <a:solidFill>
                <a:srgbClr val="C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sv-SE" altLang="sv-S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I b</a:t>
            </a:r>
            <a:r>
              <a:rPr kumimoji="0" lang="en-US" altLang="sv-SE" sz="1800" b="0"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eslut</a:t>
            </a:r>
            <a:r>
              <a:rPr kumimoji="0" lang="en-US" altLang="sv-SE" sz="1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15/6:</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sv-S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Revise or update National biodiversity strategies and action plans (NBSAP) in alignment with the Kunming-Montreal Global Biodiversity Framework and its goals and targets as the main vehicle for implementation of the Framework</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sv-SE" sz="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Report on national targets to COP-16, autumn 2024</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sv-S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800" b="0"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Svenska</a:t>
            </a:r>
            <a:r>
              <a:rPr kumimoji="0" lang="en-US" altLang="sv-SE" sz="1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a:t>
            </a:r>
            <a:r>
              <a:rPr kumimoji="0" lang="en-US" altLang="sv-SE" sz="1800" b="0"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regeringen</a:t>
            </a:r>
            <a:r>
              <a:rPr kumimoji="0" lang="en-US" altLang="sv-SE" sz="1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a:t>
            </a:r>
            <a:r>
              <a:rPr kumimoji="0" lang="en-US" altLang="sv-SE" sz="1800" b="0"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behöver</a:t>
            </a:r>
            <a:r>
              <a:rPr kumimoji="0" lang="en-US" altLang="sv-SE" sz="1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a:t>
            </a:r>
            <a:r>
              <a:rPr kumimoji="0" lang="en-US" altLang="sv-SE" sz="1800" b="0"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besluta</a:t>
            </a:r>
            <a:r>
              <a:rPr kumimoji="0" lang="en-US" altLang="sv-SE" sz="1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om:</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800" b="0"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En</a:t>
            </a: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r>
              <a:rPr kumimoji="0" lang="en-US" altLang="sv-SE" sz="1800" b="0"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ny</a:t>
            </a: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r>
              <a:rPr kumimoji="0" lang="en-US" altLang="sv-SE" sz="1800" b="0"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strategi</a:t>
            </a: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r>
              <a:rPr kumimoji="0" lang="en-US" altLang="sv-SE" sz="1800" b="0"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för</a:t>
            </a: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r>
              <a:rPr kumimoji="0" lang="en-US" altLang="sv-SE" sz="1800" b="0"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biologisk</a:t>
            </a: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r>
              <a:rPr kumimoji="0" lang="en-US" altLang="sv-SE" sz="1800" b="0"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mångfald</a:t>
            </a: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800" b="0"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Uppdaterade</a:t>
            </a: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r>
              <a:rPr kumimoji="0" lang="en-US" altLang="sv-SE" sz="1800" b="0"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miljökvalitetsmål</a:t>
            </a: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Nya </a:t>
            </a:r>
            <a:r>
              <a:rPr kumimoji="0" lang="en-US" altLang="sv-SE" sz="1800" b="0"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åtgärdsmål</a:t>
            </a: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800" b="0"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Ett</a:t>
            </a: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r>
              <a:rPr kumimoji="0" lang="en-US" altLang="sv-SE" sz="1800" b="0"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lagbundet</a:t>
            </a: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r>
              <a:rPr kumimoji="0" lang="en-US" altLang="sv-SE" sz="1800" b="0"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naturpolitiskt</a:t>
            </a: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r>
              <a:rPr kumimoji="0" lang="en-US" altLang="sv-SE" sz="1800" b="0"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ramverk</a:t>
            </a: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sv-SE" sz="1800" b="0"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Övervakning</a:t>
            </a: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r>
              <a:rPr kumimoji="0" lang="en-US" altLang="sv-SE" sz="1800" b="0"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och</a:t>
            </a: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r>
              <a:rPr kumimoji="0" lang="en-US" altLang="sv-SE" sz="1800" b="0"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indikatorer</a:t>
            </a:r>
            <a:r>
              <a:rPr kumimoji="0" lang="en-US" altLang="sv-SE"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sv-SE" altLang="sv-S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9460" name="Picture 4"/>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261731" y="4122249"/>
            <a:ext cx="2601578" cy="2673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1" name="Picture 5"/>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6264813" y="197520"/>
            <a:ext cx="3554703" cy="3323778"/>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9463" name="Picture 7"/>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61732" y="3698409"/>
            <a:ext cx="2601578" cy="423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82784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966A4A33-4AED-9E60-5843-D1CA80584113}"/>
              </a:ext>
            </a:extLst>
          </p:cNvPr>
          <p:cNvSpPr>
            <a:spLocks noGrp="1"/>
          </p:cNvSpPr>
          <p:nvPr>
            <p:ph type="body" sz="quarter" idx="11"/>
          </p:nvPr>
        </p:nvSpPr>
        <p:spPr/>
        <p:txBody>
          <a:bodyPr/>
          <a:lstStyle/>
          <a:p>
            <a:endParaRPr lang="sv-SE" dirty="0"/>
          </a:p>
        </p:txBody>
      </p:sp>
      <p:sp>
        <p:nvSpPr>
          <p:cNvPr id="5" name="Platshållare för bild 4">
            <a:extLst>
              <a:ext uri="{FF2B5EF4-FFF2-40B4-BE49-F238E27FC236}">
                <a16:creationId xmlns:a16="http://schemas.microsoft.com/office/drawing/2014/main" id="{030AA3DD-5E9A-A900-FD5C-9C95FD9F018A}"/>
              </a:ext>
            </a:extLst>
          </p:cNvPr>
          <p:cNvSpPr>
            <a:spLocks noGrp="1"/>
          </p:cNvSpPr>
          <p:nvPr>
            <p:ph type="pic" sz="quarter" idx="10"/>
          </p:nvPr>
        </p:nvSpPr>
        <p:spPr/>
        <p:txBody>
          <a:bodyPr/>
          <a:lstStyle/>
          <a:p>
            <a:endParaRPr lang="sv-SE"/>
          </a:p>
        </p:txBody>
      </p:sp>
      <p:pic>
        <p:nvPicPr>
          <p:cNvPr id="6" name="Bildobjekt 5">
            <a:extLst>
              <a:ext uri="{FF2B5EF4-FFF2-40B4-BE49-F238E27FC236}">
                <a16:creationId xmlns:a16="http://schemas.microsoft.com/office/drawing/2014/main" id="{97D62EC7-1B90-4606-D276-96F5CF1A2B48}"/>
              </a:ext>
            </a:extLst>
          </p:cNvPr>
          <p:cNvPicPr>
            <a:picLocks noChangeAspect="1"/>
          </p:cNvPicPr>
          <p:nvPr/>
        </p:nvPicPr>
        <p:blipFill>
          <a:blip r:embed="rId2"/>
          <a:stretch>
            <a:fillRect/>
          </a:stretch>
        </p:blipFill>
        <p:spPr>
          <a:xfrm>
            <a:off x="2969834" y="1014582"/>
            <a:ext cx="9124196" cy="5128819"/>
          </a:xfrm>
          <a:prstGeom prst="rect">
            <a:avLst/>
          </a:prstGeom>
        </p:spPr>
      </p:pic>
      <p:pic>
        <p:nvPicPr>
          <p:cNvPr id="2" name="Bildobjekt 1">
            <a:extLst>
              <a:ext uri="{FF2B5EF4-FFF2-40B4-BE49-F238E27FC236}">
                <a16:creationId xmlns:a16="http://schemas.microsoft.com/office/drawing/2014/main" id="{65E4C2A6-93E5-2102-AF10-BDF006F7259C}"/>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368786" y="1014582"/>
            <a:ext cx="2476921" cy="2927188"/>
          </a:xfrm>
          <a:prstGeom prst="rect">
            <a:avLst/>
          </a:prstGeom>
        </p:spPr>
      </p:pic>
    </p:spTree>
    <p:extLst>
      <p:ext uri="{BB962C8B-B14F-4D97-AF65-F5344CB8AC3E}">
        <p14:creationId xmlns:p14="http://schemas.microsoft.com/office/powerpoint/2010/main" val="228138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57498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SLU mallsidor">
  <a:themeElements>
    <a:clrScheme name="SLU">
      <a:dk1>
        <a:srgbClr val="000000"/>
      </a:dk1>
      <a:lt1>
        <a:srgbClr val="FFFFFF"/>
      </a:lt1>
      <a:dk2>
        <a:srgbClr val="535659"/>
      </a:dk2>
      <a:lt2>
        <a:srgbClr val="D9D9D6"/>
      </a:lt2>
      <a:accent1>
        <a:srgbClr val="154734"/>
      </a:accent1>
      <a:accent2>
        <a:srgbClr val="509E2F"/>
      </a:accent2>
      <a:accent3>
        <a:srgbClr val="79863B"/>
      </a:accent3>
      <a:accent4>
        <a:srgbClr val="007681"/>
      </a:accent4>
      <a:accent5>
        <a:srgbClr val="672145"/>
      </a:accent5>
      <a:accent6>
        <a:srgbClr val="CE0037"/>
      </a:accent6>
      <a:hlink>
        <a:srgbClr val="000000"/>
      </a:hlink>
      <a:folHlink>
        <a:srgbClr val="502B3A"/>
      </a:folHlink>
    </a:clrScheme>
    <a:fontScheme name="SLU">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40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ts val="3000"/>
          </a:lnSpc>
          <a:defRPr sz="2400" smtClean="0"/>
        </a:defPPr>
      </a:lstStyle>
    </a:txDef>
  </a:objectDefaults>
  <a:extraClrSchemeLst/>
  <a:extLst>
    <a:ext uri="{05A4C25C-085E-4340-85A3-A5531E510DB2}">
      <thm15:themeFamily xmlns:thm15="http://schemas.microsoft.com/office/thememl/2012/main" name="SLU-pptmall_16x9-SV-221005" id="{AD2A83C6-2815-2A4C-BCC8-338B1F58929D}" vid="{5B2C7320-DF9B-9D43-BF84-4CF58F2F5F0F}"/>
    </a:ext>
  </a:extLst>
</a:theme>
</file>

<file path=ppt/theme/theme2.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lbertus Medium"/>
        <a:ea typeface=""/>
        <a:cs typeface=""/>
      </a:majorFont>
      <a:minorFont>
        <a:latin typeface="Albertus 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sv-SE"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sv-SE"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lbertus Medium"/>
        <a:ea typeface=""/>
        <a:cs typeface=""/>
      </a:majorFont>
      <a:minorFont>
        <a:latin typeface="Albertus 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sv-SE"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sv-SE"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SLU mallsidor">
  <a:themeElements>
    <a:clrScheme name="SLU">
      <a:dk1>
        <a:srgbClr val="000000"/>
      </a:dk1>
      <a:lt1>
        <a:srgbClr val="FFFFFF"/>
      </a:lt1>
      <a:dk2>
        <a:srgbClr val="535659"/>
      </a:dk2>
      <a:lt2>
        <a:srgbClr val="D9D9D6"/>
      </a:lt2>
      <a:accent1>
        <a:srgbClr val="154734"/>
      </a:accent1>
      <a:accent2>
        <a:srgbClr val="509E2F"/>
      </a:accent2>
      <a:accent3>
        <a:srgbClr val="79863B"/>
      </a:accent3>
      <a:accent4>
        <a:srgbClr val="007681"/>
      </a:accent4>
      <a:accent5>
        <a:srgbClr val="672145"/>
      </a:accent5>
      <a:accent6>
        <a:srgbClr val="CE0037"/>
      </a:accent6>
      <a:hlink>
        <a:srgbClr val="000000"/>
      </a:hlink>
      <a:folHlink>
        <a:srgbClr val="502B3A"/>
      </a:folHlink>
    </a:clrScheme>
    <a:fontScheme name="SLU">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40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ts val="3000"/>
          </a:lnSpc>
          <a:defRPr sz="2400" smtClean="0"/>
        </a:defPPr>
      </a:lstStyle>
    </a:txDef>
  </a:objectDefaults>
  <a:extraClrSchemeLst/>
  <a:extLst>
    <a:ext uri="{05A4C25C-085E-4340-85A3-A5531E510DB2}">
      <thm15:themeFamily xmlns:thm15="http://schemas.microsoft.com/office/thememl/2012/main" name="SLU-pptmall_16x9-SV-221005" id="{AD2A83C6-2815-2A4C-BCC8-338B1F58929D}" vid="{5B2C7320-DF9B-9D43-BF84-4CF58F2F5F0F}"/>
    </a:ext>
  </a:extLst>
</a:theme>
</file>

<file path=ppt/theme/theme5.xml><?xml version="1.0" encoding="utf-8"?>
<a:theme xmlns:a="http://schemas.openxmlformats.org/drawingml/2006/main" name="2_SLU mallsidor">
  <a:themeElements>
    <a:clrScheme name="SLU">
      <a:dk1>
        <a:srgbClr val="000000"/>
      </a:dk1>
      <a:lt1>
        <a:srgbClr val="FFFFFF"/>
      </a:lt1>
      <a:dk2>
        <a:srgbClr val="535659"/>
      </a:dk2>
      <a:lt2>
        <a:srgbClr val="D9D9D6"/>
      </a:lt2>
      <a:accent1>
        <a:srgbClr val="154734"/>
      </a:accent1>
      <a:accent2>
        <a:srgbClr val="509E2F"/>
      </a:accent2>
      <a:accent3>
        <a:srgbClr val="79863B"/>
      </a:accent3>
      <a:accent4>
        <a:srgbClr val="007681"/>
      </a:accent4>
      <a:accent5>
        <a:srgbClr val="672145"/>
      </a:accent5>
      <a:accent6>
        <a:srgbClr val="CE0037"/>
      </a:accent6>
      <a:hlink>
        <a:srgbClr val="000000"/>
      </a:hlink>
      <a:folHlink>
        <a:srgbClr val="502B3A"/>
      </a:folHlink>
    </a:clrScheme>
    <a:fontScheme name="SLU">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40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ts val="3000"/>
          </a:lnSpc>
          <a:defRPr sz="2400" smtClean="0"/>
        </a:defPPr>
      </a:lstStyle>
    </a:txDef>
  </a:objectDefaults>
  <a:extraClrSchemeLst/>
  <a:extLst>
    <a:ext uri="{05A4C25C-085E-4340-85A3-A5531E510DB2}">
      <thm15:themeFamily xmlns:thm15="http://schemas.microsoft.com/office/thememl/2012/main" name="SLU-pptmall_16x9-SV-221005" id="{AD2A83C6-2815-2A4C-BCC8-338B1F58929D}" vid="{5B2C7320-DF9B-9D43-BF84-4CF58F2F5F0F}"/>
    </a:ext>
  </a:extLst>
</a:theme>
</file>

<file path=ppt/theme/theme6.xml><?xml version="1.0" encoding="utf-8"?>
<a:theme xmlns:a="http://schemas.openxmlformats.org/drawingml/2006/main" name="3_SLU mallsidor">
  <a:themeElements>
    <a:clrScheme name="SLU">
      <a:dk1>
        <a:srgbClr val="000000"/>
      </a:dk1>
      <a:lt1>
        <a:srgbClr val="FFFFFF"/>
      </a:lt1>
      <a:dk2>
        <a:srgbClr val="535659"/>
      </a:dk2>
      <a:lt2>
        <a:srgbClr val="D9D9D6"/>
      </a:lt2>
      <a:accent1>
        <a:srgbClr val="154734"/>
      </a:accent1>
      <a:accent2>
        <a:srgbClr val="509E2F"/>
      </a:accent2>
      <a:accent3>
        <a:srgbClr val="79863B"/>
      </a:accent3>
      <a:accent4>
        <a:srgbClr val="007681"/>
      </a:accent4>
      <a:accent5>
        <a:srgbClr val="672145"/>
      </a:accent5>
      <a:accent6>
        <a:srgbClr val="CE0037"/>
      </a:accent6>
      <a:hlink>
        <a:srgbClr val="000000"/>
      </a:hlink>
      <a:folHlink>
        <a:srgbClr val="502B3A"/>
      </a:folHlink>
    </a:clrScheme>
    <a:fontScheme name="SLU">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40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ts val="3000"/>
          </a:lnSpc>
          <a:defRPr sz="2400" smtClean="0"/>
        </a:defPPr>
      </a:lstStyle>
    </a:txDef>
  </a:objectDefaults>
  <a:extraClrSchemeLst/>
  <a:extLst>
    <a:ext uri="{05A4C25C-085E-4340-85A3-A5531E510DB2}">
      <thm15:themeFamily xmlns:thm15="http://schemas.microsoft.com/office/thememl/2012/main" name="SLU-pptmall_16x9-SV-221005" id="{AD2A83C6-2815-2A4C-BCC8-338B1F58929D}" vid="{5B2C7320-DF9B-9D43-BF84-4CF58F2F5F0F}"/>
    </a:ext>
  </a:extLst>
</a:theme>
</file>

<file path=ppt/theme/theme7.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50631653F924324698BE7D90F97B627A" ma:contentTypeVersion="17" ma:contentTypeDescription="Skapa ett nytt dokument." ma:contentTypeScope="" ma:versionID="b1fea0990ebf0ae478f8b84446b1aa24">
  <xsd:schema xmlns:xsd="http://www.w3.org/2001/XMLSchema" xmlns:xs="http://www.w3.org/2001/XMLSchema" xmlns:p="http://schemas.microsoft.com/office/2006/metadata/properties" xmlns:ns2="1d358615-c749-462e-b141-ebbf7cdbce9a" xmlns:ns3="9c950a28-eb4a-4f43-b9f9-45c02166cf8c" targetNamespace="http://schemas.microsoft.com/office/2006/metadata/properties" ma:root="true" ma:fieldsID="c977e53980771c8fbbe1d85f4dcc81bb" ns2:_="" ns3:_="">
    <xsd:import namespace="1d358615-c749-462e-b141-ebbf7cdbce9a"/>
    <xsd:import namespace="9c950a28-eb4a-4f43-b9f9-45c02166cf8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element ref="ns3:MediaServiceAutoKeyPoints" minOccurs="0"/>
                <xsd:element ref="ns3:MediaServiceKeyPoints" minOccurs="0"/>
                <xsd:element ref="ns3:Kanarkiveras"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358615-c749-462e-b141-ebbf7cdbce9a"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element name="TaxCatchAll" ma:index="24" nillable="true" ma:displayName="Taxonomy Catch All Column" ma:hidden="true" ma:list="{77465500-9256-4092-9b36-834d7d989053}" ma:internalName="TaxCatchAll" ma:showField="CatchAllData" ma:web="1d358615-c749-462e-b141-ebbf7cdbce9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950a28-eb4a-4f43-b9f9-45c02166cf8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Kanarkiveras" ma:index="20" nillable="true" ma:displayName="Kan arkiveras" ma:default="1" ma:format="Dropdown" ma:internalName="Kanarkiveras">
      <xsd:simpleType>
        <xsd:restriction base="dms:Boolea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eringar" ma:readOnly="false" ma:fieldId="{5cf76f15-5ced-4ddc-b409-7134ff3c332f}" ma:taxonomyMulti="true" ma:sspId="352301d2-a180-4e7a-9452-ab8a182b1d5c"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B3366D5-4905-4943-B374-DAF0A3E0101C}">
  <ds:schemaRefs>
    <ds:schemaRef ds:uri="http://schemas.microsoft.com/sharepoint/v3/contenttype/forms"/>
  </ds:schemaRefs>
</ds:datastoreItem>
</file>

<file path=customXml/itemProps2.xml><?xml version="1.0" encoding="utf-8"?>
<ds:datastoreItem xmlns:ds="http://schemas.openxmlformats.org/officeDocument/2006/customXml" ds:itemID="{B8365E31-D203-4DEA-9F66-9B517272AE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d358615-c749-462e-b141-ebbf7cdbce9a"/>
    <ds:schemaRef ds:uri="9c950a28-eb4a-4f43-b9f9-45c02166cf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SLU-pptmall_16x9-SV-221010</Template>
  <TotalTime>1572</TotalTime>
  <Words>2644</Words>
  <Application>Microsoft Office PowerPoint</Application>
  <PresentationFormat>Bredbild</PresentationFormat>
  <Paragraphs>179</Paragraphs>
  <Slides>38</Slides>
  <Notes>1</Notes>
  <HiddenSlides>0</HiddenSlides>
  <MMClips>0</MMClips>
  <ScaleCrop>false</ScaleCrop>
  <HeadingPairs>
    <vt:vector size="6" baseType="variant">
      <vt:variant>
        <vt:lpstr>Använt teckensnitt</vt:lpstr>
      </vt:variant>
      <vt:variant>
        <vt:i4>5</vt:i4>
      </vt:variant>
      <vt:variant>
        <vt:lpstr>Tema</vt:lpstr>
      </vt:variant>
      <vt:variant>
        <vt:i4>6</vt:i4>
      </vt:variant>
      <vt:variant>
        <vt:lpstr>Bildrubriker</vt:lpstr>
      </vt:variant>
      <vt:variant>
        <vt:i4>38</vt:i4>
      </vt:variant>
    </vt:vector>
  </HeadingPairs>
  <TitlesOfParts>
    <vt:vector size="49" baseType="lpstr">
      <vt:lpstr>Albertus Medium</vt:lpstr>
      <vt:lpstr>Aptos</vt:lpstr>
      <vt:lpstr>Arial</vt:lpstr>
      <vt:lpstr>Calibri</vt:lpstr>
      <vt:lpstr>Times New Roman</vt:lpstr>
      <vt:lpstr>SLU mallsidor</vt:lpstr>
      <vt:lpstr>Blank Presentation</vt:lpstr>
      <vt:lpstr>1_Blank Presentation</vt:lpstr>
      <vt:lpstr>1_SLU mallsidor</vt:lpstr>
      <vt:lpstr>2_SLU mallsidor</vt:lpstr>
      <vt:lpstr>3_SLU mallsidor</vt:lpstr>
      <vt:lpstr>Skogens biologiska mångfald –  trevlig att ha,  eller livsnödvändig?  Rosenbergdagarna Örebro, 2 oktober 2026</vt:lpstr>
      <vt:lpstr>PowerPoint-presentation</vt:lpstr>
      <vt:lpstr>PowerPoint-presentation</vt:lpstr>
      <vt:lpstr>PowerPoint-presentation</vt:lpstr>
      <vt:lpstr>PowerPoint-presentation</vt:lpstr>
      <vt:lpstr>PowerPoint-presentation</vt:lpstr>
      <vt:lpstr>PowerPoint-presentation</vt:lpstr>
      <vt:lpstr>En värld utan biologisk mångfald?</vt:lpstr>
      <vt:lpstr>PowerPoint-presentation</vt:lpstr>
      <vt:lpstr>PowerPoint-presentation</vt:lpstr>
      <vt:lpstr>PowerPoint-presentation</vt:lpstr>
      <vt:lpstr>Andelen globalt hotade arter är hög i många djur- och växtgrupper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Manager/>
  <Company>SLU</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Osäker på hur mallen fungerar?</dc:title>
  <dc:subject/>
  <dc:creator>Torbjörn Ebenhard</dc:creator>
  <cp:keywords/>
  <dc:description/>
  <cp:lastModifiedBy>Ulrika Persson</cp:lastModifiedBy>
  <cp:revision>162</cp:revision>
  <cp:lastPrinted>2024-10-22T14:26:17Z</cp:lastPrinted>
  <dcterms:created xsi:type="dcterms:W3CDTF">2023-11-13T10:41:38Z</dcterms:created>
  <dcterms:modified xsi:type="dcterms:W3CDTF">2026-09-28T16:51:25Z</dcterms:modified>
  <cp:category/>
</cp:coreProperties>
</file>